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990033"/>
    <a:srgbClr val="FFFFFF"/>
    <a:srgbClr val="64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80" d="100"/>
          <a:sy n="80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36ECC-C09E-4F5F-96F5-9D71CCA5FEC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5E069-697B-4B4D-90A9-FA044E0C59F8}">
      <dgm:prSet custT="1"/>
      <dgm:spPr/>
      <dgm:t>
        <a:bodyPr/>
        <a:lstStyle/>
        <a:p>
          <a:pPr rtl="0"/>
          <a:r>
            <a:rPr lang="de-AT" sz="1800" b="1" dirty="0" err="1" smtClean="0"/>
            <a:t>Theoretical</a:t>
          </a:r>
          <a:r>
            <a:rPr lang="de-AT" sz="1800" b="1" dirty="0" smtClean="0"/>
            <a:t> </a:t>
          </a:r>
          <a:r>
            <a:rPr lang="de-AT" sz="1800" b="1" dirty="0" err="1" smtClean="0"/>
            <a:t>review</a:t>
          </a:r>
          <a:endParaRPr lang="de-AT" sz="1800" b="1" dirty="0"/>
        </a:p>
      </dgm:t>
    </dgm:pt>
    <dgm:pt modelId="{0BDF24CD-DBB2-4FE3-BA61-1703BD9F3CD9}" type="parTrans" cxnId="{36231DC0-F229-4A98-8D00-625F626820F9}">
      <dgm:prSet/>
      <dgm:spPr/>
      <dgm:t>
        <a:bodyPr/>
        <a:lstStyle/>
        <a:p>
          <a:endParaRPr lang="ru-RU"/>
        </a:p>
      </dgm:t>
    </dgm:pt>
    <dgm:pt modelId="{32EFD9E8-CEDF-4819-97BB-0BC3AFF231C2}" type="sibTrans" cxnId="{36231DC0-F229-4A98-8D00-625F626820F9}">
      <dgm:prSet/>
      <dgm:spPr/>
      <dgm:t>
        <a:bodyPr/>
        <a:lstStyle/>
        <a:p>
          <a:endParaRPr lang="ru-RU"/>
        </a:p>
      </dgm:t>
    </dgm:pt>
    <dgm:pt modelId="{E1703BA4-2F2D-4482-9AA8-03747A52A499}">
      <dgm:prSet custT="1"/>
      <dgm:spPr/>
      <dgm:t>
        <a:bodyPr/>
        <a:lstStyle/>
        <a:p>
          <a:pPr rtl="0"/>
          <a:r>
            <a:rPr lang="de-AT" sz="1800" b="1" dirty="0" err="1" smtClean="0"/>
            <a:t>Empirical</a:t>
          </a:r>
          <a:r>
            <a:rPr lang="de-AT" sz="1800" b="1" dirty="0" smtClean="0"/>
            <a:t> </a:t>
          </a:r>
          <a:r>
            <a:rPr lang="de-AT" sz="1800" b="1" dirty="0" err="1" smtClean="0"/>
            <a:t>research</a:t>
          </a:r>
          <a:endParaRPr lang="de-AT" sz="1800" b="1" dirty="0"/>
        </a:p>
      </dgm:t>
    </dgm:pt>
    <dgm:pt modelId="{3443ADE2-C4AE-4551-92E7-C1F01C76D1E2}" type="parTrans" cxnId="{6D62CDEA-F652-4E8C-BA52-32790826711C}">
      <dgm:prSet/>
      <dgm:spPr/>
      <dgm:t>
        <a:bodyPr/>
        <a:lstStyle/>
        <a:p>
          <a:endParaRPr lang="ru-RU"/>
        </a:p>
      </dgm:t>
    </dgm:pt>
    <dgm:pt modelId="{5E97F0D3-0850-44D1-96F6-EBB035CB4FF4}" type="sibTrans" cxnId="{6D62CDEA-F652-4E8C-BA52-32790826711C}">
      <dgm:prSet/>
      <dgm:spPr/>
      <dgm:t>
        <a:bodyPr/>
        <a:lstStyle/>
        <a:p>
          <a:endParaRPr lang="ru-RU"/>
        </a:p>
      </dgm:t>
    </dgm:pt>
    <dgm:pt modelId="{0F005C79-5093-47C7-960C-AE7DB0624F90}">
      <dgm:prSet custT="1"/>
      <dgm:spPr/>
      <dgm:t>
        <a:bodyPr/>
        <a:lstStyle/>
        <a:p>
          <a:r>
            <a:rPr lang="en-US" sz="1400" b="1" dirty="0" smtClean="0"/>
            <a:t>I. Consumer behaviour in tourism</a:t>
          </a:r>
        </a:p>
        <a:p>
          <a:r>
            <a:rPr lang="en-US" sz="1400" b="1" dirty="0" smtClean="0"/>
            <a:t>II. Tourist motivation</a:t>
          </a:r>
        </a:p>
        <a:p>
          <a:r>
            <a:rPr lang="en-US" sz="1400" b="1" dirty="0" smtClean="0"/>
            <a:t>III. Understanding Couchsurfing phenomenon</a:t>
          </a:r>
        </a:p>
        <a:p>
          <a:r>
            <a:rPr lang="en-US" sz="1400" b="1" dirty="0" smtClean="0"/>
            <a:t>IV. Methodology</a:t>
          </a:r>
          <a:endParaRPr lang="ru-RU" sz="1400" b="1" dirty="0"/>
        </a:p>
      </dgm:t>
    </dgm:pt>
    <dgm:pt modelId="{6910375E-824E-434E-94C4-CF16A05A9A98}" type="parTrans" cxnId="{1977938B-EB10-436C-BAD1-9BDBA8841196}">
      <dgm:prSet/>
      <dgm:spPr/>
      <dgm:t>
        <a:bodyPr/>
        <a:lstStyle/>
        <a:p>
          <a:endParaRPr lang="ru-RU"/>
        </a:p>
      </dgm:t>
    </dgm:pt>
    <dgm:pt modelId="{546AEDA7-6A49-458A-B0BC-2A647309D300}" type="sibTrans" cxnId="{1977938B-EB10-436C-BAD1-9BDBA8841196}">
      <dgm:prSet/>
      <dgm:spPr/>
      <dgm:t>
        <a:bodyPr/>
        <a:lstStyle/>
        <a:p>
          <a:endParaRPr lang="ru-RU"/>
        </a:p>
      </dgm:t>
    </dgm:pt>
    <dgm:pt modelId="{55E9DD4C-A8CD-4A05-88B5-9B317286D79C}">
      <dgm:prSet custT="1"/>
      <dgm:spPr/>
      <dgm:t>
        <a:bodyPr/>
        <a:lstStyle/>
        <a:p>
          <a:r>
            <a:rPr lang="en-US" sz="1400" b="1" dirty="0" smtClean="0"/>
            <a:t>I. Qualitative research method results</a:t>
          </a:r>
        </a:p>
        <a:p>
          <a:r>
            <a:rPr lang="en-US" sz="1400" b="1" dirty="0" smtClean="0"/>
            <a:t>II. Quantitative </a:t>
          </a:r>
          <a:r>
            <a:rPr lang="en-GB" sz="1400" b="1" noProof="0" dirty="0" smtClean="0"/>
            <a:t>research</a:t>
          </a:r>
          <a:r>
            <a:rPr lang="en-US" sz="1400" b="1" dirty="0" smtClean="0"/>
            <a:t> method and findings</a:t>
          </a:r>
          <a:endParaRPr lang="ru-RU" sz="1400" b="1" dirty="0"/>
        </a:p>
      </dgm:t>
    </dgm:pt>
    <dgm:pt modelId="{C566EBD1-0B75-4719-99B6-E40A450683C9}" type="parTrans" cxnId="{C6984677-B1DF-4549-B73B-90E381749489}">
      <dgm:prSet/>
      <dgm:spPr/>
      <dgm:t>
        <a:bodyPr/>
        <a:lstStyle/>
        <a:p>
          <a:endParaRPr lang="ru-RU"/>
        </a:p>
      </dgm:t>
    </dgm:pt>
    <dgm:pt modelId="{BDF91D82-A56A-48D6-872A-DCE31F0D25C9}" type="sibTrans" cxnId="{C6984677-B1DF-4549-B73B-90E381749489}">
      <dgm:prSet/>
      <dgm:spPr/>
      <dgm:t>
        <a:bodyPr/>
        <a:lstStyle/>
        <a:p>
          <a:endParaRPr lang="ru-RU"/>
        </a:p>
      </dgm:t>
    </dgm:pt>
    <dgm:pt modelId="{A97BA57F-1866-4DBE-A795-72F51014112B}" type="pres">
      <dgm:prSet presAssocID="{E6B36ECC-C09E-4F5F-96F5-9D71CCA5FEC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CEA3FD-D797-44A9-A34E-6716B65E85CE}" type="pres">
      <dgm:prSet presAssocID="{F9C5E069-697B-4B4D-90A9-FA044E0C59F8}" presName="posSpace" presStyleCnt="0"/>
      <dgm:spPr/>
    </dgm:pt>
    <dgm:pt modelId="{F66B539D-E834-440B-AC6F-3DD90EB3CA87}" type="pres">
      <dgm:prSet presAssocID="{F9C5E069-697B-4B4D-90A9-FA044E0C59F8}" presName="vertFlow" presStyleCnt="0"/>
      <dgm:spPr/>
    </dgm:pt>
    <dgm:pt modelId="{0251FF62-5C9F-4C5B-BAA8-7041DF86ACF0}" type="pres">
      <dgm:prSet presAssocID="{F9C5E069-697B-4B4D-90A9-FA044E0C59F8}" presName="topSpace" presStyleCnt="0"/>
      <dgm:spPr/>
    </dgm:pt>
    <dgm:pt modelId="{952C56B6-EAFB-4080-AD61-991F9D6E6E34}" type="pres">
      <dgm:prSet presAssocID="{F9C5E069-697B-4B4D-90A9-FA044E0C59F8}" presName="firstComp" presStyleCnt="0"/>
      <dgm:spPr/>
    </dgm:pt>
    <dgm:pt modelId="{68916B8F-5CC9-4F53-9267-0E301B60491F}" type="pres">
      <dgm:prSet presAssocID="{F9C5E069-697B-4B4D-90A9-FA044E0C59F8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374CB860-C00E-498C-8ECA-584D3C374845}" type="pres">
      <dgm:prSet presAssocID="{F9C5E069-697B-4B4D-90A9-FA044E0C59F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286C4-65C2-43FC-879C-C293C5AF0FC3}" type="pres">
      <dgm:prSet presAssocID="{F9C5E069-697B-4B4D-90A9-FA044E0C59F8}" presName="negSpace" presStyleCnt="0"/>
      <dgm:spPr/>
    </dgm:pt>
    <dgm:pt modelId="{3F126D86-AB59-44E5-89A3-B55E8A3EF931}" type="pres">
      <dgm:prSet presAssocID="{F9C5E069-697B-4B4D-90A9-FA044E0C59F8}" presName="circle" presStyleLbl="node1" presStyleIdx="0" presStyleCnt="2"/>
      <dgm:spPr/>
      <dgm:t>
        <a:bodyPr/>
        <a:lstStyle/>
        <a:p>
          <a:endParaRPr lang="ru-RU"/>
        </a:p>
      </dgm:t>
    </dgm:pt>
    <dgm:pt modelId="{CF36C1B5-D796-4172-99B8-C84149CCE07C}" type="pres">
      <dgm:prSet presAssocID="{32EFD9E8-CEDF-4819-97BB-0BC3AFF231C2}" presName="transSpace" presStyleCnt="0"/>
      <dgm:spPr/>
    </dgm:pt>
    <dgm:pt modelId="{0AF16472-1F5A-4559-B03E-B17FA5BAF6F1}" type="pres">
      <dgm:prSet presAssocID="{E1703BA4-2F2D-4482-9AA8-03747A52A499}" presName="posSpace" presStyleCnt="0"/>
      <dgm:spPr/>
    </dgm:pt>
    <dgm:pt modelId="{CB85679D-5A53-416E-B97B-087DA5BB7475}" type="pres">
      <dgm:prSet presAssocID="{E1703BA4-2F2D-4482-9AA8-03747A52A499}" presName="vertFlow" presStyleCnt="0"/>
      <dgm:spPr/>
    </dgm:pt>
    <dgm:pt modelId="{1E079F22-D3D2-4DB0-83A7-F373C0CA328D}" type="pres">
      <dgm:prSet presAssocID="{E1703BA4-2F2D-4482-9AA8-03747A52A499}" presName="topSpace" presStyleCnt="0"/>
      <dgm:spPr/>
    </dgm:pt>
    <dgm:pt modelId="{8532BCFA-37E5-4326-8E18-7CEF47A7E9B7}" type="pres">
      <dgm:prSet presAssocID="{E1703BA4-2F2D-4482-9AA8-03747A52A499}" presName="firstComp" presStyleCnt="0"/>
      <dgm:spPr/>
    </dgm:pt>
    <dgm:pt modelId="{55F0F03A-2AE5-49BA-AB38-4CCF2C8E925B}" type="pres">
      <dgm:prSet presAssocID="{E1703BA4-2F2D-4482-9AA8-03747A52A499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A12200C7-AF11-4EF3-AF2F-8EC475A31EA2}" type="pres">
      <dgm:prSet presAssocID="{E1703BA4-2F2D-4482-9AA8-03747A52A499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67CEE-2000-437B-B5BB-7BAB465542D9}" type="pres">
      <dgm:prSet presAssocID="{E1703BA4-2F2D-4482-9AA8-03747A52A499}" presName="negSpace" presStyleCnt="0"/>
      <dgm:spPr/>
    </dgm:pt>
    <dgm:pt modelId="{EDC0F7FA-853B-4B71-AA9B-AC5FAA899C0B}" type="pres">
      <dgm:prSet presAssocID="{E1703BA4-2F2D-4482-9AA8-03747A52A499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36231DC0-F229-4A98-8D00-625F626820F9}" srcId="{E6B36ECC-C09E-4F5F-96F5-9D71CCA5FEC0}" destId="{F9C5E069-697B-4B4D-90A9-FA044E0C59F8}" srcOrd="0" destOrd="0" parTransId="{0BDF24CD-DBB2-4FE3-BA61-1703BD9F3CD9}" sibTransId="{32EFD9E8-CEDF-4819-97BB-0BC3AFF231C2}"/>
    <dgm:cxn modelId="{1977938B-EB10-436C-BAD1-9BDBA8841196}" srcId="{F9C5E069-697B-4B4D-90A9-FA044E0C59F8}" destId="{0F005C79-5093-47C7-960C-AE7DB0624F90}" srcOrd="0" destOrd="0" parTransId="{6910375E-824E-434E-94C4-CF16A05A9A98}" sibTransId="{546AEDA7-6A49-458A-B0BC-2A647309D300}"/>
    <dgm:cxn modelId="{6D62CDEA-F652-4E8C-BA52-32790826711C}" srcId="{E6B36ECC-C09E-4F5F-96F5-9D71CCA5FEC0}" destId="{E1703BA4-2F2D-4482-9AA8-03747A52A499}" srcOrd="1" destOrd="0" parTransId="{3443ADE2-C4AE-4551-92E7-C1F01C76D1E2}" sibTransId="{5E97F0D3-0850-44D1-96F6-EBB035CB4FF4}"/>
    <dgm:cxn modelId="{0601A7EE-4332-4CF1-A117-A06354B43789}" type="presOf" srcId="{0F005C79-5093-47C7-960C-AE7DB0624F90}" destId="{374CB860-C00E-498C-8ECA-584D3C374845}" srcOrd="1" destOrd="0" presId="urn:microsoft.com/office/officeart/2005/8/layout/hList9"/>
    <dgm:cxn modelId="{8CAEF72C-F123-4D58-8775-B76964AA7227}" type="presOf" srcId="{E1703BA4-2F2D-4482-9AA8-03747A52A499}" destId="{EDC0F7FA-853B-4B71-AA9B-AC5FAA899C0B}" srcOrd="0" destOrd="0" presId="urn:microsoft.com/office/officeart/2005/8/layout/hList9"/>
    <dgm:cxn modelId="{7F2DA6BB-D1AA-4F55-8EA4-F2FCDA24031C}" type="presOf" srcId="{55E9DD4C-A8CD-4A05-88B5-9B317286D79C}" destId="{A12200C7-AF11-4EF3-AF2F-8EC475A31EA2}" srcOrd="1" destOrd="0" presId="urn:microsoft.com/office/officeart/2005/8/layout/hList9"/>
    <dgm:cxn modelId="{6D5D67A6-878A-49EE-A52C-38D9FA00E978}" type="presOf" srcId="{E6B36ECC-C09E-4F5F-96F5-9D71CCA5FEC0}" destId="{A97BA57F-1866-4DBE-A795-72F51014112B}" srcOrd="0" destOrd="0" presId="urn:microsoft.com/office/officeart/2005/8/layout/hList9"/>
    <dgm:cxn modelId="{F60E1AD0-DE7B-4F5D-8297-88CAB82FCB82}" type="presOf" srcId="{0F005C79-5093-47C7-960C-AE7DB0624F90}" destId="{68916B8F-5CC9-4F53-9267-0E301B60491F}" srcOrd="0" destOrd="0" presId="urn:microsoft.com/office/officeart/2005/8/layout/hList9"/>
    <dgm:cxn modelId="{F2664051-388E-4245-B424-21186CC1F438}" type="presOf" srcId="{F9C5E069-697B-4B4D-90A9-FA044E0C59F8}" destId="{3F126D86-AB59-44E5-89A3-B55E8A3EF931}" srcOrd="0" destOrd="0" presId="urn:microsoft.com/office/officeart/2005/8/layout/hList9"/>
    <dgm:cxn modelId="{B76313DB-081C-420F-90DD-D1E382135E3C}" type="presOf" srcId="{55E9DD4C-A8CD-4A05-88B5-9B317286D79C}" destId="{55F0F03A-2AE5-49BA-AB38-4CCF2C8E925B}" srcOrd="0" destOrd="0" presId="urn:microsoft.com/office/officeart/2005/8/layout/hList9"/>
    <dgm:cxn modelId="{C6984677-B1DF-4549-B73B-90E381749489}" srcId="{E1703BA4-2F2D-4482-9AA8-03747A52A499}" destId="{55E9DD4C-A8CD-4A05-88B5-9B317286D79C}" srcOrd="0" destOrd="0" parTransId="{C566EBD1-0B75-4719-99B6-E40A450683C9}" sibTransId="{BDF91D82-A56A-48D6-872A-DCE31F0D25C9}"/>
    <dgm:cxn modelId="{0ED25EF9-6D7F-4F1F-A571-28B56404F4A6}" type="presParOf" srcId="{A97BA57F-1866-4DBE-A795-72F51014112B}" destId="{C6CEA3FD-D797-44A9-A34E-6716B65E85CE}" srcOrd="0" destOrd="0" presId="urn:microsoft.com/office/officeart/2005/8/layout/hList9"/>
    <dgm:cxn modelId="{4074FCA5-BB53-4D5F-AF57-FD5E320A8304}" type="presParOf" srcId="{A97BA57F-1866-4DBE-A795-72F51014112B}" destId="{F66B539D-E834-440B-AC6F-3DD90EB3CA87}" srcOrd="1" destOrd="0" presId="urn:microsoft.com/office/officeart/2005/8/layout/hList9"/>
    <dgm:cxn modelId="{81D3093A-B160-4F44-82DC-B28C52C0A495}" type="presParOf" srcId="{F66B539D-E834-440B-AC6F-3DD90EB3CA87}" destId="{0251FF62-5C9F-4C5B-BAA8-7041DF86ACF0}" srcOrd="0" destOrd="0" presId="urn:microsoft.com/office/officeart/2005/8/layout/hList9"/>
    <dgm:cxn modelId="{A90EF855-99E2-4C4E-A96F-E5FAE481AA1A}" type="presParOf" srcId="{F66B539D-E834-440B-AC6F-3DD90EB3CA87}" destId="{952C56B6-EAFB-4080-AD61-991F9D6E6E34}" srcOrd="1" destOrd="0" presId="urn:microsoft.com/office/officeart/2005/8/layout/hList9"/>
    <dgm:cxn modelId="{1DF5AE27-E642-4F82-9CD4-63278AAECFE3}" type="presParOf" srcId="{952C56B6-EAFB-4080-AD61-991F9D6E6E34}" destId="{68916B8F-5CC9-4F53-9267-0E301B60491F}" srcOrd="0" destOrd="0" presId="urn:microsoft.com/office/officeart/2005/8/layout/hList9"/>
    <dgm:cxn modelId="{A7BEB298-14A1-48A5-BED2-C4AA25D4EC0D}" type="presParOf" srcId="{952C56B6-EAFB-4080-AD61-991F9D6E6E34}" destId="{374CB860-C00E-498C-8ECA-584D3C374845}" srcOrd="1" destOrd="0" presId="urn:microsoft.com/office/officeart/2005/8/layout/hList9"/>
    <dgm:cxn modelId="{AA8DC6E5-B9A6-4675-AE21-FA4EB42F08AA}" type="presParOf" srcId="{A97BA57F-1866-4DBE-A795-72F51014112B}" destId="{131286C4-65C2-43FC-879C-C293C5AF0FC3}" srcOrd="2" destOrd="0" presId="urn:microsoft.com/office/officeart/2005/8/layout/hList9"/>
    <dgm:cxn modelId="{2F6C0115-B054-48DA-9675-88B00E5F2D8B}" type="presParOf" srcId="{A97BA57F-1866-4DBE-A795-72F51014112B}" destId="{3F126D86-AB59-44E5-89A3-B55E8A3EF931}" srcOrd="3" destOrd="0" presId="urn:microsoft.com/office/officeart/2005/8/layout/hList9"/>
    <dgm:cxn modelId="{100C0BC9-E9D7-4346-8644-567F51939ADF}" type="presParOf" srcId="{A97BA57F-1866-4DBE-A795-72F51014112B}" destId="{CF36C1B5-D796-4172-99B8-C84149CCE07C}" srcOrd="4" destOrd="0" presId="urn:microsoft.com/office/officeart/2005/8/layout/hList9"/>
    <dgm:cxn modelId="{BE16201D-5912-4D54-A58F-3390AD1FB2E1}" type="presParOf" srcId="{A97BA57F-1866-4DBE-A795-72F51014112B}" destId="{0AF16472-1F5A-4559-B03E-B17FA5BAF6F1}" srcOrd="5" destOrd="0" presId="urn:microsoft.com/office/officeart/2005/8/layout/hList9"/>
    <dgm:cxn modelId="{48D75878-32EB-4208-9147-4061DA35BEFD}" type="presParOf" srcId="{A97BA57F-1866-4DBE-A795-72F51014112B}" destId="{CB85679D-5A53-416E-B97B-087DA5BB7475}" srcOrd="6" destOrd="0" presId="urn:microsoft.com/office/officeart/2005/8/layout/hList9"/>
    <dgm:cxn modelId="{54769A53-2BAD-4F49-843C-406D5092AAAF}" type="presParOf" srcId="{CB85679D-5A53-416E-B97B-087DA5BB7475}" destId="{1E079F22-D3D2-4DB0-83A7-F373C0CA328D}" srcOrd="0" destOrd="0" presId="urn:microsoft.com/office/officeart/2005/8/layout/hList9"/>
    <dgm:cxn modelId="{B091FB45-798F-47C0-8EB8-7ACA354A27B4}" type="presParOf" srcId="{CB85679D-5A53-416E-B97B-087DA5BB7475}" destId="{8532BCFA-37E5-4326-8E18-7CEF47A7E9B7}" srcOrd="1" destOrd="0" presId="urn:microsoft.com/office/officeart/2005/8/layout/hList9"/>
    <dgm:cxn modelId="{95C55E49-984C-4A74-8280-5EC164C0DB64}" type="presParOf" srcId="{8532BCFA-37E5-4326-8E18-7CEF47A7E9B7}" destId="{55F0F03A-2AE5-49BA-AB38-4CCF2C8E925B}" srcOrd="0" destOrd="0" presId="urn:microsoft.com/office/officeart/2005/8/layout/hList9"/>
    <dgm:cxn modelId="{CDF4EAE0-9EFB-4637-82BA-DCA9853ED453}" type="presParOf" srcId="{8532BCFA-37E5-4326-8E18-7CEF47A7E9B7}" destId="{A12200C7-AF11-4EF3-AF2F-8EC475A31EA2}" srcOrd="1" destOrd="0" presId="urn:microsoft.com/office/officeart/2005/8/layout/hList9"/>
    <dgm:cxn modelId="{ECD80BD3-ABDA-4421-BA51-2DED22C1901A}" type="presParOf" srcId="{A97BA57F-1866-4DBE-A795-72F51014112B}" destId="{1D667CEE-2000-437B-B5BB-7BAB465542D9}" srcOrd="7" destOrd="0" presId="urn:microsoft.com/office/officeart/2005/8/layout/hList9"/>
    <dgm:cxn modelId="{14676893-8F9B-46AE-A23E-BD86DFAF56D9}" type="presParOf" srcId="{A97BA57F-1866-4DBE-A795-72F51014112B}" destId="{EDC0F7FA-853B-4B71-AA9B-AC5FAA899C0B}" srcOrd="8" destOrd="0" presId="urn:microsoft.com/office/officeart/2005/8/layout/hList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8FE0D-2CAC-4BCA-B8CA-19B6F5D67E3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FD6D3-7E3C-4BF0-90E9-A9465EB79620}">
      <dgm:prSet phldrT="[Текст]" custT="1"/>
      <dgm:spPr/>
      <dgm:t>
        <a:bodyPr/>
        <a:lstStyle/>
        <a:p>
          <a:r>
            <a:rPr lang="en-US" sz="2800" dirty="0" smtClean="0"/>
            <a:t>Theoretical framework – consumer behaviour </a:t>
          </a:r>
          <a:endParaRPr lang="ru-RU" sz="2800" dirty="0"/>
        </a:p>
      </dgm:t>
    </dgm:pt>
    <dgm:pt modelId="{8C57226A-4CBB-4FB5-AE5D-96158B39F902}" type="parTrans" cxnId="{9E928377-E5F8-430D-9A5A-3CE0582493A3}">
      <dgm:prSet/>
      <dgm:spPr/>
      <dgm:t>
        <a:bodyPr/>
        <a:lstStyle/>
        <a:p>
          <a:endParaRPr lang="ru-RU"/>
        </a:p>
      </dgm:t>
    </dgm:pt>
    <dgm:pt modelId="{D6522097-5D06-4484-B5B9-F23ECD59261C}" type="sibTrans" cxnId="{9E928377-E5F8-430D-9A5A-3CE0582493A3}">
      <dgm:prSet/>
      <dgm:spPr/>
      <dgm:t>
        <a:bodyPr/>
        <a:lstStyle/>
        <a:p>
          <a:endParaRPr lang="ru-RU"/>
        </a:p>
      </dgm:t>
    </dgm:pt>
    <dgm:pt modelId="{42A1527B-65A0-40BD-BD17-0956E03D65BD}">
      <dgm:prSet phldrT="[Текст]"/>
      <dgm:spPr/>
      <dgm:t>
        <a:bodyPr/>
        <a:lstStyle/>
        <a:p>
          <a:r>
            <a:rPr lang="en-US" dirty="0" smtClean="0"/>
            <a:t>Nature of tourism product</a:t>
          </a:r>
          <a:endParaRPr lang="ru-RU" dirty="0"/>
        </a:p>
      </dgm:t>
    </dgm:pt>
    <dgm:pt modelId="{DE2D1FF4-FA59-48E4-87E0-4E3AFA3BF5FC}" type="parTrans" cxnId="{26E64949-3DB1-4C5D-994F-ED770F83DE7E}">
      <dgm:prSet/>
      <dgm:spPr/>
      <dgm:t>
        <a:bodyPr/>
        <a:lstStyle/>
        <a:p>
          <a:endParaRPr lang="ru-RU"/>
        </a:p>
      </dgm:t>
    </dgm:pt>
    <dgm:pt modelId="{3CF1EF9D-CE84-426A-B652-C5E1D5224669}" type="sibTrans" cxnId="{26E64949-3DB1-4C5D-994F-ED770F83DE7E}">
      <dgm:prSet/>
      <dgm:spPr/>
      <dgm:t>
        <a:bodyPr/>
        <a:lstStyle/>
        <a:p>
          <a:endParaRPr lang="ru-RU"/>
        </a:p>
      </dgm:t>
    </dgm:pt>
    <dgm:pt modelId="{3404823A-1341-42D1-B883-80BFDFF956E0}">
      <dgm:prSet phldrT="[Текст]"/>
      <dgm:spPr/>
      <dgm:t>
        <a:bodyPr/>
        <a:lstStyle/>
        <a:p>
          <a:r>
            <a:rPr lang="en-US" dirty="0" smtClean="0"/>
            <a:t>Factors influencing holiday decisions</a:t>
          </a:r>
          <a:endParaRPr lang="ru-RU" dirty="0"/>
        </a:p>
      </dgm:t>
    </dgm:pt>
    <dgm:pt modelId="{500BEE32-4E0A-4F4C-AA37-9FE706E89B2D}" type="parTrans" cxnId="{0D6EAD2C-5EF2-45E5-98BA-7E93FB96391C}">
      <dgm:prSet/>
      <dgm:spPr/>
      <dgm:t>
        <a:bodyPr/>
        <a:lstStyle/>
        <a:p>
          <a:endParaRPr lang="ru-RU"/>
        </a:p>
      </dgm:t>
    </dgm:pt>
    <dgm:pt modelId="{1EA81BE4-B1F8-4DFE-9AC9-62A2067A12C4}" type="sibTrans" cxnId="{0D6EAD2C-5EF2-45E5-98BA-7E93FB96391C}">
      <dgm:prSet/>
      <dgm:spPr/>
      <dgm:t>
        <a:bodyPr/>
        <a:lstStyle/>
        <a:p>
          <a:endParaRPr lang="ru-RU"/>
        </a:p>
      </dgm:t>
    </dgm:pt>
    <dgm:pt modelId="{70CC9E2E-5A91-4701-8E3F-08F14602F319}">
      <dgm:prSet phldrT="[Текст]"/>
      <dgm:spPr/>
      <dgm:t>
        <a:bodyPr/>
        <a:lstStyle/>
        <a:p>
          <a:r>
            <a:rPr lang="en-US" dirty="0" smtClean="0"/>
            <a:t>Market segmentation inc. </a:t>
          </a:r>
          <a:r>
            <a:rPr lang="en-US" dirty="0" err="1" smtClean="0"/>
            <a:t>Plog’s</a:t>
          </a:r>
          <a:r>
            <a:rPr lang="en-US" dirty="0" smtClean="0"/>
            <a:t> model </a:t>
          </a:r>
          <a:endParaRPr lang="ru-RU" dirty="0"/>
        </a:p>
      </dgm:t>
    </dgm:pt>
    <dgm:pt modelId="{23A3F0FE-337F-4F67-BC01-DFBBCE01E83A}" type="parTrans" cxnId="{D1FFD326-15BE-41C4-9ACB-0D797C89531B}">
      <dgm:prSet/>
      <dgm:spPr/>
      <dgm:t>
        <a:bodyPr/>
        <a:lstStyle/>
        <a:p>
          <a:endParaRPr lang="ru-RU"/>
        </a:p>
      </dgm:t>
    </dgm:pt>
    <dgm:pt modelId="{11F5BBE0-658A-4854-BF8B-2A936D5B155F}" type="sibTrans" cxnId="{D1FFD326-15BE-41C4-9ACB-0D797C89531B}">
      <dgm:prSet/>
      <dgm:spPr/>
      <dgm:t>
        <a:bodyPr/>
        <a:lstStyle/>
        <a:p>
          <a:endParaRPr lang="ru-RU"/>
        </a:p>
      </dgm:t>
    </dgm:pt>
    <dgm:pt modelId="{8335FB2F-DEF1-4ADE-9738-4475EF302514}">
      <dgm:prSet/>
      <dgm:spPr/>
      <dgm:t>
        <a:bodyPr/>
        <a:lstStyle/>
        <a:p>
          <a:r>
            <a:rPr lang="en-US" dirty="0" smtClean="0"/>
            <a:t>Explanation of consumer/tourist behaviour </a:t>
          </a:r>
          <a:endParaRPr lang="ru-RU" dirty="0"/>
        </a:p>
      </dgm:t>
    </dgm:pt>
    <dgm:pt modelId="{01133A22-FAB8-4424-9F6F-3CA1B135D122}" type="parTrans" cxnId="{72F31626-BC5F-4871-98F7-F857248A67F0}">
      <dgm:prSet/>
      <dgm:spPr/>
      <dgm:t>
        <a:bodyPr/>
        <a:lstStyle/>
        <a:p>
          <a:endParaRPr lang="ru-RU"/>
        </a:p>
      </dgm:t>
    </dgm:pt>
    <dgm:pt modelId="{3820DE70-76F6-4551-8DFB-84803439EF15}" type="sibTrans" cxnId="{72F31626-BC5F-4871-98F7-F857248A67F0}">
      <dgm:prSet/>
      <dgm:spPr/>
      <dgm:t>
        <a:bodyPr/>
        <a:lstStyle/>
        <a:p>
          <a:endParaRPr lang="ru-RU"/>
        </a:p>
      </dgm:t>
    </dgm:pt>
    <dgm:pt modelId="{11CBAFE8-281C-4D8D-9EB6-DCF49A638E03}" type="pres">
      <dgm:prSet presAssocID="{7E28FE0D-2CAC-4BCA-B8CA-19B6F5D67E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A83CC-E729-4D4A-A3BF-FFAF8536971D}" type="pres">
      <dgm:prSet presAssocID="{9A9FD6D3-7E3C-4BF0-90E9-A9465EB79620}" presName="roof" presStyleLbl="dkBgShp" presStyleIdx="0" presStyleCnt="2"/>
      <dgm:spPr/>
      <dgm:t>
        <a:bodyPr/>
        <a:lstStyle/>
        <a:p>
          <a:endParaRPr lang="ru-RU"/>
        </a:p>
      </dgm:t>
    </dgm:pt>
    <dgm:pt modelId="{4402DC70-644C-4FFD-869E-3B248C5D293B}" type="pres">
      <dgm:prSet presAssocID="{9A9FD6D3-7E3C-4BF0-90E9-A9465EB79620}" presName="pillars" presStyleCnt="0"/>
      <dgm:spPr/>
    </dgm:pt>
    <dgm:pt modelId="{3F5C902D-E4D1-4F78-A6CE-52F97ED7B517}" type="pres">
      <dgm:prSet presAssocID="{9A9FD6D3-7E3C-4BF0-90E9-A9465EB7962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B90F2-13E9-45AD-9F71-6F3B5B6DB855}" type="pres">
      <dgm:prSet presAssocID="{8335FB2F-DEF1-4ADE-9738-4475EF302514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C0478-75A5-4315-A28A-A82214DBB014}" type="pres">
      <dgm:prSet presAssocID="{3404823A-1341-42D1-B883-80BFDFF956E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325A-A240-4B34-884E-4B2F0540C428}" type="pres">
      <dgm:prSet presAssocID="{70CC9E2E-5A91-4701-8E3F-08F14602F31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318E0-24EA-4093-9C4B-3226F6E31479}" type="pres">
      <dgm:prSet presAssocID="{9A9FD6D3-7E3C-4BF0-90E9-A9465EB79620}" presName="base" presStyleLbl="dkBgShp" presStyleIdx="1" presStyleCnt="2"/>
      <dgm:spPr/>
    </dgm:pt>
  </dgm:ptLst>
  <dgm:cxnLst>
    <dgm:cxn modelId="{CE40018B-D962-46A1-BF04-753367CE5608}" type="presOf" srcId="{8335FB2F-DEF1-4ADE-9738-4475EF302514}" destId="{800B90F2-13E9-45AD-9F71-6F3B5B6DB855}" srcOrd="0" destOrd="0" presId="urn:microsoft.com/office/officeart/2005/8/layout/hList3"/>
    <dgm:cxn modelId="{418896BA-CC9C-4D06-A041-33905A974593}" type="presOf" srcId="{3404823A-1341-42D1-B883-80BFDFF956E0}" destId="{36BC0478-75A5-4315-A28A-A82214DBB014}" srcOrd="0" destOrd="0" presId="urn:microsoft.com/office/officeart/2005/8/layout/hList3"/>
    <dgm:cxn modelId="{26E64949-3DB1-4C5D-994F-ED770F83DE7E}" srcId="{9A9FD6D3-7E3C-4BF0-90E9-A9465EB79620}" destId="{42A1527B-65A0-40BD-BD17-0956E03D65BD}" srcOrd="0" destOrd="0" parTransId="{DE2D1FF4-FA59-48E4-87E0-4E3AFA3BF5FC}" sibTransId="{3CF1EF9D-CE84-426A-B652-C5E1D5224669}"/>
    <dgm:cxn modelId="{D1FFD326-15BE-41C4-9ACB-0D797C89531B}" srcId="{9A9FD6D3-7E3C-4BF0-90E9-A9465EB79620}" destId="{70CC9E2E-5A91-4701-8E3F-08F14602F319}" srcOrd="3" destOrd="0" parTransId="{23A3F0FE-337F-4F67-BC01-DFBBCE01E83A}" sibTransId="{11F5BBE0-658A-4854-BF8B-2A936D5B155F}"/>
    <dgm:cxn modelId="{BF4C8F3F-E336-46A0-9A05-F2F97105AA77}" type="presOf" srcId="{70CC9E2E-5A91-4701-8E3F-08F14602F319}" destId="{D4AE325A-A240-4B34-884E-4B2F0540C428}" srcOrd="0" destOrd="0" presId="urn:microsoft.com/office/officeart/2005/8/layout/hList3"/>
    <dgm:cxn modelId="{72F31626-BC5F-4871-98F7-F857248A67F0}" srcId="{9A9FD6D3-7E3C-4BF0-90E9-A9465EB79620}" destId="{8335FB2F-DEF1-4ADE-9738-4475EF302514}" srcOrd="1" destOrd="0" parTransId="{01133A22-FAB8-4424-9F6F-3CA1B135D122}" sibTransId="{3820DE70-76F6-4551-8DFB-84803439EF15}"/>
    <dgm:cxn modelId="{0D6EAD2C-5EF2-45E5-98BA-7E93FB96391C}" srcId="{9A9FD6D3-7E3C-4BF0-90E9-A9465EB79620}" destId="{3404823A-1341-42D1-B883-80BFDFF956E0}" srcOrd="2" destOrd="0" parTransId="{500BEE32-4E0A-4F4C-AA37-9FE706E89B2D}" sibTransId="{1EA81BE4-B1F8-4DFE-9AC9-62A2067A12C4}"/>
    <dgm:cxn modelId="{53915F61-3261-4AD0-B5F2-E4B6136FC4D4}" type="presOf" srcId="{9A9FD6D3-7E3C-4BF0-90E9-A9465EB79620}" destId="{602A83CC-E729-4D4A-A3BF-FFAF8536971D}" srcOrd="0" destOrd="0" presId="urn:microsoft.com/office/officeart/2005/8/layout/hList3"/>
    <dgm:cxn modelId="{05633E1A-BA39-4575-AFC6-9A8E274234BE}" type="presOf" srcId="{42A1527B-65A0-40BD-BD17-0956E03D65BD}" destId="{3F5C902D-E4D1-4F78-A6CE-52F97ED7B517}" srcOrd="0" destOrd="0" presId="urn:microsoft.com/office/officeart/2005/8/layout/hList3"/>
    <dgm:cxn modelId="{9E928377-E5F8-430D-9A5A-3CE0582493A3}" srcId="{7E28FE0D-2CAC-4BCA-B8CA-19B6F5D67E3F}" destId="{9A9FD6D3-7E3C-4BF0-90E9-A9465EB79620}" srcOrd="0" destOrd="0" parTransId="{8C57226A-4CBB-4FB5-AE5D-96158B39F902}" sibTransId="{D6522097-5D06-4484-B5B9-F23ECD59261C}"/>
    <dgm:cxn modelId="{3953CF68-BD31-4A37-BE97-1E82CA2BA4CD}" type="presOf" srcId="{7E28FE0D-2CAC-4BCA-B8CA-19B6F5D67E3F}" destId="{11CBAFE8-281C-4D8D-9EB6-DCF49A638E03}" srcOrd="0" destOrd="0" presId="urn:microsoft.com/office/officeart/2005/8/layout/hList3"/>
    <dgm:cxn modelId="{6F3D1EE2-2634-4C78-917D-821DCA219717}" type="presParOf" srcId="{11CBAFE8-281C-4D8D-9EB6-DCF49A638E03}" destId="{602A83CC-E729-4D4A-A3BF-FFAF8536971D}" srcOrd="0" destOrd="0" presId="urn:microsoft.com/office/officeart/2005/8/layout/hList3"/>
    <dgm:cxn modelId="{F60AD959-4689-4384-92D4-6D764BBDB62A}" type="presParOf" srcId="{11CBAFE8-281C-4D8D-9EB6-DCF49A638E03}" destId="{4402DC70-644C-4FFD-869E-3B248C5D293B}" srcOrd="1" destOrd="0" presId="urn:microsoft.com/office/officeart/2005/8/layout/hList3"/>
    <dgm:cxn modelId="{0A309C03-A9B8-4E58-BE74-D1DF5B5830F1}" type="presParOf" srcId="{4402DC70-644C-4FFD-869E-3B248C5D293B}" destId="{3F5C902D-E4D1-4F78-A6CE-52F97ED7B517}" srcOrd="0" destOrd="0" presId="urn:microsoft.com/office/officeart/2005/8/layout/hList3"/>
    <dgm:cxn modelId="{7E9BB33A-574B-49DC-AAD7-DA3A194FA30D}" type="presParOf" srcId="{4402DC70-644C-4FFD-869E-3B248C5D293B}" destId="{800B90F2-13E9-45AD-9F71-6F3B5B6DB855}" srcOrd="1" destOrd="0" presId="urn:microsoft.com/office/officeart/2005/8/layout/hList3"/>
    <dgm:cxn modelId="{2361D3ED-01E8-4D29-ADBA-5D23CFB5E748}" type="presParOf" srcId="{4402DC70-644C-4FFD-869E-3B248C5D293B}" destId="{36BC0478-75A5-4315-A28A-A82214DBB014}" srcOrd="2" destOrd="0" presId="urn:microsoft.com/office/officeart/2005/8/layout/hList3"/>
    <dgm:cxn modelId="{D9A4428B-D4A9-478C-8F51-19451D217AF5}" type="presParOf" srcId="{4402DC70-644C-4FFD-869E-3B248C5D293B}" destId="{D4AE325A-A240-4B34-884E-4B2F0540C428}" srcOrd="3" destOrd="0" presId="urn:microsoft.com/office/officeart/2005/8/layout/hList3"/>
    <dgm:cxn modelId="{05118085-9784-48DF-B609-F2830E5348B1}" type="presParOf" srcId="{11CBAFE8-281C-4D8D-9EB6-DCF49A638E03}" destId="{E26318E0-24EA-4093-9C4B-3226F6E31479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8FE0D-2CAC-4BCA-B8CA-19B6F5D67E3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FD6D3-7E3C-4BF0-90E9-A9465EB79620}">
      <dgm:prSet phldrT="[Текст]" custT="1"/>
      <dgm:spPr/>
      <dgm:t>
        <a:bodyPr/>
        <a:lstStyle/>
        <a:p>
          <a:r>
            <a:rPr lang="en-US" sz="2800" dirty="0" smtClean="0"/>
            <a:t>Theoretical framework – tourist motivation</a:t>
          </a:r>
          <a:endParaRPr lang="ru-RU" sz="2800" dirty="0"/>
        </a:p>
      </dgm:t>
    </dgm:pt>
    <dgm:pt modelId="{8C57226A-4CBB-4FB5-AE5D-96158B39F902}" type="parTrans" cxnId="{9E928377-E5F8-430D-9A5A-3CE0582493A3}">
      <dgm:prSet/>
      <dgm:spPr/>
      <dgm:t>
        <a:bodyPr/>
        <a:lstStyle/>
        <a:p>
          <a:endParaRPr lang="ru-RU"/>
        </a:p>
      </dgm:t>
    </dgm:pt>
    <dgm:pt modelId="{D6522097-5D06-4484-B5B9-F23ECD59261C}" type="sibTrans" cxnId="{9E928377-E5F8-430D-9A5A-3CE0582493A3}">
      <dgm:prSet/>
      <dgm:spPr/>
      <dgm:t>
        <a:bodyPr/>
        <a:lstStyle/>
        <a:p>
          <a:endParaRPr lang="ru-RU"/>
        </a:p>
      </dgm:t>
    </dgm:pt>
    <dgm:pt modelId="{42A1527B-65A0-40BD-BD17-0956E03D65BD}">
      <dgm:prSet phldrT="[Текст]"/>
      <dgm:spPr/>
      <dgm:t>
        <a:bodyPr/>
        <a:lstStyle/>
        <a:p>
          <a:r>
            <a:rPr lang="en-US" dirty="0" smtClean="0"/>
            <a:t>A brief tourism history</a:t>
          </a:r>
          <a:endParaRPr lang="ru-RU" dirty="0"/>
        </a:p>
      </dgm:t>
    </dgm:pt>
    <dgm:pt modelId="{DE2D1FF4-FA59-48E4-87E0-4E3AFA3BF5FC}" type="parTrans" cxnId="{26E64949-3DB1-4C5D-994F-ED770F83DE7E}">
      <dgm:prSet/>
      <dgm:spPr/>
      <dgm:t>
        <a:bodyPr/>
        <a:lstStyle/>
        <a:p>
          <a:endParaRPr lang="ru-RU"/>
        </a:p>
      </dgm:t>
    </dgm:pt>
    <dgm:pt modelId="{3CF1EF9D-CE84-426A-B652-C5E1D5224669}" type="sibTrans" cxnId="{26E64949-3DB1-4C5D-994F-ED770F83DE7E}">
      <dgm:prSet/>
      <dgm:spPr/>
      <dgm:t>
        <a:bodyPr/>
        <a:lstStyle/>
        <a:p>
          <a:endParaRPr lang="ru-RU"/>
        </a:p>
      </dgm:t>
    </dgm:pt>
    <dgm:pt modelId="{3404823A-1341-42D1-B883-80BFDFF956E0}">
      <dgm:prSet phldrT="[Текст]"/>
      <dgm:spPr/>
      <dgm:t>
        <a:bodyPr/>
        <a:lstStyle/>
        <a:p>
          <a:r>
            <a:rPr lang="en-US" dirty="0" smtClean="0"/>
            <a:t>Analysis and interpretation of tourist motivation</a:t>
          </a:r>
          <a:endParaRPr lang="ru-RU" dirty="0"/>
        </a:p>
      </dgm:t>
    </dgm:pt>
    <dgm:pt modelId="{500BEE32-4E0A-4F4C-AA37-9FE706E89B2D}" type="parTrans" cxnId="{0D6EAD2C-5EF2-45E5-98BA-7E93FB96391C}">
      <dgm:prSet/>
      <dgm:spPr/>
      <dgm:t>
        <a:bodyPr/>
        <a:lstStyle/>
        <a:p>
          <a:endParaRPr lang="ru-RU"/>
        </a:p>
      </dgm:t>
    </dgm:pt>
    <dgm:pt modelId="{1EA81BE4-B1F8-4DFE-9AC9-62A2067A12C4}" type="sibTrans" cxnId="{0D6EAD2C-5EF2-45E5-98BA-7E93FB96391C}">
      <dgm:prSet/>
      <dgm:spPr/>
      <dgm:t>
        <a:bodyPr/>
        <a:lstStyle/>
        <a:p>
          <a:endParaRPr lang="ru-RU"/>
        </a:p>
      </dgm:t>
    </dgm:pt>
    <dgm:pt modelId="{70CC9E2E-5A91-4701-8E3F-08F14602F319}">
      <dgm:prSet phldrT="[Текст]"/>
      <dgm:spPr/>
      <dgm:t>
        <a:bodyPr/>
        <a:lstStyle/>
        <a:p>
          <a:r>
            <a:rPr lang="en-US" dirty="0" smtClean="0"/>
            <a:t>Comparison of motivational models and tourist typologies</a:t>
          </a:r>
          <a:endParaRPr lang="ru-RU" dirty="0"/>
        </a:p>
      </dgm:t>
    </dgm:pt>
    <dgm:pt modelId="{23A3F0FE-337F-4F67-BC01-DFBBCE01E83A}" type="parTrans" cxnId="{D1FFD326-15BE-41C4-9ACB-0D797C89531B}">
      <dgm:prSet/>
      <dgm:spPr/>
      <dgm:t>
        <a:bodyPr/>
        <a:lstStyle/>
        <a:p>
          <a:endParaRPr lang="ru-RU"/>
        </a:p>
      </dgm:t>
    </dgm:pt>
    <dgm:pt modelId="{11F5BBE0-658A-4854-BF8B-2A936D5B155F}" type="sibTrans" cxnId="{D1FFD326-15BE-41C4-9ACB-0D797C89531B}">
      <dgm:prSet/>
      <dgm:spPr/>
      <dgm:t>
        <a:bodyPr/>
        <a:lstStyle/>
        <a:p>
          <a:endParaRPr lang="ru-RU"/>
        </a:p>
      </dgm:t>
    </dgm:pt>
    <dgm:pt modelId="{8335FB2F-DEF1-4ADE-9738-4475EF302514}">
      <dgm:prSet/>
      <dgm:spPr/>
      <dgm:t>
        <a:bodyPr/>
        <a:lstStyle/>
        <a:p>
          <a:r>
            <a:rPr lang="en-US" dirty="0" smtClean="0"/>
            <a:t>Types of tourism and purposes of travel</a:t>
          </a:r>
          <a:endParaRPr lang="ru-RU" dirty="0"/>
        </a:p>
      </dgm:t>
    </dgm:pt>
    <dgm:pt modelId="{01133A22-FAB8-4424-9F6F-3CA1B135D122}" type="parTrans" cxnId="{72F31626-BC5F-4871-98F7-F857248A67F0}">
      <dgm:prSet/>
      <dgm:spPr/>
      <dgm:t>
        <a:bodyPr/>
        <a:lstStyle/>
        <a:p>
          <a:endParaRPr lang="ru-RU"/>
        </a:p>
      </dgm:t>
    </dgm:pt>
    <dgm:pt modelId="{3820DE70-76F6-4551-8DFB-84803439EF15}" type="sibTrans" cxnId="{72F31626-BC5F-4871-98F7-F857248A67F0}">
      <dgm:prSet/>
      <dgm:spPr/>
      <dgm:t>
        <a:bodyPr/>
        <a:lstStyle/>
        <a:p>
          <a:endParaRPr lang="ru-RU"/>
        </a:p>
      </dgm:t>
    </dgm:pt>
    <dgm:pt modelId="{11CBAFE8-281C-4D8D-9EB6-DCF49A638E03}" type="pres">
      <dgm:prSet presAssocID="{7E28FE0D-2CAC-4BCA-B8CA-19B6F5D67E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A83CC-E729-4D4A-A3BF-FFAF8536971D}" type="pres">
      <dgm:prSet presAssocID="{9A9FD6D3-7E3C-4BF0-90E9-A9465EB79620}" presName="roof" presStyleLbl="dkBgShp" presStyleIdx="0" presStyleCnt="2"/>
      <dgm:spPr/>
      <dgm:t>
        <a:bodyPr/>
        <a:lstStyle/>
        <a:p>
          <a:endParaRPr lang="ru-RU"/>
        </a:p>
      </dgm:t>
    </dgm:pt>
    <dgm:pt modelId="{4402DC70-644C-4FFD-869E-3B248C5D293B}" type="pres">
      <dgm:prSet presAssocID="{9A9FD6D3-7E3C-4BF0-90E9-A9465EB79620}" presName="pillars" presStyleCnt="0"/>
      <dgm:spPr/>
    </dgm:pt>
    <dgm:pt modelId="{3F5C902D-E4D1-4F78-A6CE-52F97ED7B517}" type="pres">
      <dgm:prSet presAssocID="{9A9FD6D3-7E3C-4BF0-90E9-A9465EB7962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B90F2-13E9-45AD-9F71-6F3B5B6DB855}" type="pres">
      <dgm:prSet presAssocID="{8335FB2F-DEF1-4ADE-9738-4475EF302514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C0478-75A5-4315-A28A-A82214DBB014}" type="pres">
      <dgm:prSet presAssocID="{3404823A-1341-42D1-B883-80BFDFF956E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325A-A240-4B34-884E-4B2F0540C428}" type="pres">
      <dgm:prSet presAssocID="{70CC9E2E-5A91-4701-8E3F-08F14602F31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318E0-24EA-4093-9C4B-3226F6E31479}" type="pres">
      <dgm:prSet presAssocID="{9A9FD6D3-7E3C-4BF0-90E9-A9465EB79620}" presName="base" presStyleLbl="dkBgShp" presStyleIdx="1" presStyleCnt="2"/>
      <dgm:spPr/>
    </dgm:pt>
  </dgm:ptLst>
  <dgm:cxnLst>
    <dgm:cxn modelId="{66B8F1B6-F928-43B8-8A9D-049A4A948302}" type="presOf" srcId="{42A1527B-65A0-40BD-BD17-0956E03D65BD}" destId="{3F5C902D-E4D1-4F78-A6CE-52F97ED7B517}" srcOrd="0" destOrd="0" presId="urn:microsoft.com/office/officeart/2005/8/layout/hList3"/>
    <dgm:cxn modelId="{08AC40E7-B54C-44AD-B7BF-E9EB338C0DD1}" type="presOf" srcId="{8335FB2F-DEF1-4ADE-9738-4475EF302514}" destId="{800B90F2-13E9-45AD-9F71-6F3B5B6DB855}" srcOrd="0" destOrd="0" presId="urn:microsoft.com/office/officeart/2005/8/layout/hList3"/>
    <dgm:cxn modelId="{FF92E87D-C78F-4B2F-A0AF-BE6BF765AE36}" type="presOf" srcId="{9A9FD6D3-7E3C-4BF0-90E9-A9465EB79620}" destId="{602A83CC-E729-4D4A-A3BF-FFAF8536971D}" srcOrd="0" destOrd="0" presId="urn:microsoft.com/office/officeart/2005/8/layout/hList3"/>
    <dgm:cxn modelId="{42B63E4F-BD6E-40B4-85CC-42DDC9460E3B}" type="presOf" srcId="{3404823A-1341-42D1-B883-80BFDFF956E0}" destId="{36BC0478-75A5-4315-A28A-A82214DBB014}" srcOrd="0" destOrd="0" presId="urn:microsoft.com/office/officeart/2005/8/layout/hList3"/>
    <dgm:cxn modelId="{529619A1-B181-4AE4-A61E-3B18A511AA66}" type="presOf" srcId="{70CC9E2E-5A91-4701-8E3F-08F14602F319}" destId="{D4AE325A-A240-4B34-884E-4B2F0540C428}" srcOrd="0" destOrd="0" presId="urn:microsoft.com/office/officeart/2005/8/layout/hList3"/>
    <dgm:cxn modelId="{26E64949-3DB1-4C5D-994F-ED770F83DE7E}" srcId="{9A9FD6D3-7E3C-4BF0-90E9-A9465EB79620}" destId="{42A1527B-65A0-40BD-BD17-0956E03D65BD}" srcOrd="0" destOrd="0" parTransId="{DE2D1FF4-FA59-48E4-87E0-4E3AFA3BF5FC}" sibTransId="{3CF1EF9D-CE84-426A-B652-C5E1D5224669}"/>
    <dgm:cxn modelId="{D1FFD326-15BE-41C4-9ACB-0D797C89531B}" srcId="{9A9FD6D3-7E3C-4BF0-90E9-A9465EB79620}" destId="{70CC9E2E-5A91-4701-8E3F-08F14602F319}" srcOrd="3" destOrd="0" parTransId="{23A3F0FE-337F-4F67-BC01-DFBBCE01E83A}" sibTransId="{11F5BBE0-658A-4854-BF8B-2A936D5B155F}"/>
    <dgm:cxn modelId="{223D2E6A-31F9-47EE-98CC-8016E8DFF6B5}" type="presOf" srcId="{7E28FE0D-2CAC-4BCA-B8CA-19B6F5D67E3F}" destId="{11CBAFE8-281C-4D8D-9EB6-DCF49A638E03}" srcOrd="0" destOrd="0" presId="urn:microsoft.com/office/officeart/2005/8/layout/hList3"/>
    <dgm:cxn modelId="{72F31626-BC5F-4871-98F7-F857248A67F0}" srcId="{9A9FD6D3-7E3C-4BF0-90E9-A9465EB79620}" destId="{8335FB2F-DEF1-4ADE-9738-4475EF302514}" srcOrd="1" destOrd="0" parTransId="{01133A22-FAB8-4424-9F6F-3CA1B135D122}" sibTransId="{3820DE70-76F6-4551-8DFB-84803439EF15}"/>
    <dgm:cxn modelId="{0D6EAD2C-5EF2-45E5-98BA-7E93FB96391C}" srcId="{9A9FD6D3-7E3C-4BF0-90E9-A9465EB79620}" destId="{3404823A-1341-42D1-B883-80BFDFF956E0}" srcOrd="2" destOrd="0" parTransId="{500BEE32-4E0A-4F4C-AA37-9FE706E89B2D}" sibTransId="{1EA81BE4-B1F8-4DFE-9AC9-62A2067A12C4}"/>
    <dgm:cxn modelId="{9E928377-E5F8-430D-9A5A-3CE0582493A3}" srcId="{7E28FE0D-2CAC-4BCA-B8CA-19B6F5D67E3F}" destId="{9A9FD6D3-7E3C-4BF0-90E9-A9465EB79620}" srcOrd="0" destOrd="0" parTransId="{8C57226A-4CBB-4FB5-AE5D-96158B39F902}" sibTransId="{D6522097-5D06-4484-B5B9-F23ECD59261C}"/>
    <dgm:cxn modelId="{91704DB9-3150-4D8E-8FBD-7F603075BE15}" type="presParOf" srcId="{11CBAFE8-281C-4D8D-9EB6-DCF49A638E03}" destId="{602A83CC-E729-4D4A-A3BF-FFAF8536971D}" srcOrd="0" destOrd="0" presId="urn:microsoft.com/office/officeart/2005/8/layout/hList3"/>
    <dgm:cxn modelId="{0A6AD218-E2EC-47C7-BB1D-C6A2175D55D9}" type="presParOf" srcId="{11CBAFE8-281C-4D8D-9EB6-DCF49A638E03}" destId="{4402DC70-644C-4FFD-869E-3B248C5D293B}" srcOrd="1" destOrd="0" presId="urn:microsoft.com/office/officeart/2005/8/layout/hList3"/>
    <dgm:cxn modelId="{057D7AA0-3A55-4EBF-B6EE-62F7AA653BFD}" type="presParOf" srcId="{4402DC70-644C-4FFD-869E-3B248C5D293B}" destId="{3F5C902D-E4D1-4F78-A6CE-52F97ED7B517}" srcOrd="0" destOrd="0" presId="urn:microsoft.com/office/officeart/2005/8/layout/hList3"/>
    <dgm:cxn modelId="{30F8A0D6-6ACA-4A04-AA2B-34AC01B5232F}" type="presParOf" srcId="{4402DC70-644C-4FFD-869E-3B248C5D293B}" destId="{800B90F2-13E9-45AD-9F71-6F3B5B6DB855}" srcOrd="1" destOrd="0" presId="urn:microsoft.com/office/officeart/2005/8/layout/hList3"/>
    <dgm:cxn modelId="{5B6ACBE3-C4BE-411B-929E-BE3CE72E5889}" type="presParOf" srcId="{4402DC70-644C-4FFD-869E-3B248C5D293B}" destId="{36BC0478-75A5-4315-A28A-A82214DBB014}" srcOrd="2" destOrd="0" presId="urn:microsoft.com/office/officeart/2005/8/layout/hList3"/>
    <dgm:cxn modelId="{F0970CF4-AB11-4746-B398-9D5C88C3FFD7}" type="presParOf" srcId="{4402DC70-644C-4FFD-869E-3B248C5D293B}" destId="{D4AE325A-A240-4B34-884E-4B2F0540C428}" srcOrd="3" destOrd="0" presId="urn:microsoft.com/office/officeart/2005/8/layout/hList3"/>
    <dgm:cxn modelId="{D20E35C4-6A4F-408B-9FCB-D1EA2F9354DC}" type="presParOf" srcId="{11CBAFE8-281C-4D8D-9EB6-DCF49A638E03}" destId="{E26318E0-24EA-4093-9C4B-3226F6E31479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21648-5D70-4BC8-BEBE-2EDFA87BD390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819A4-680D-4AD6-83CE-74CBF05D0C39}">
      <dgm:prSet phldrT="[Текст]"/>
      <dgm:spPr/>
      <dgm:t>
        <a:bodyPr/>
        <a:lstStyle/>
        <a:p>
          <a:r>
            <a:rPr lang="en-US" dirty="0" smtClean="0"/>
            <a:t>Inductive approach</a:t>
          </a:r>
          <a:endParaRPr lang="ru-RU" dirty="0"/>
        </a:p>
      </dgm:t>
    </dgm:pt>
    <dgm:pt modelId="{4E5371F6-439D-451C-96EB-F87106CC623E}" type="parTrans" cxnId="{320AAA61-A8D5-4F80-9249-D3FCC62BAB03}">
      <dgm:prSet/>
      <dgm:spPr/>
      <dgm:t>
        <a:bodyPr/>
        <a:lstStyle/>
        <a:p>
          <a:endParaRPr lang="ru-RU"/>
        </a:p>
      </dgm:t>
    </dgm:pt>
    <dgm:pt modelId="{E8346FAE-603D-4A5A-B833-9DFEAC8B068F}" type="sibTrans" cxnId="{320AAA61-A8D5-4F80-9249-D3FCC62BAB03}">
      <dgm:prSet/>
      <dgm:spPr/>
      <dgm:t>
        <a:bodyPr/>
        <a:lstStyle/>
        <a:p>
          <a:endParaRPr lang="ru-RU"/>
        </a:p>
      </dgm:t>
    </dgm:pt>
    <dgm:pt modelId="{66668CDE-0D26-4C75-98E2-8F6C81CE3B4A}">
      <dgm:prSet phldrT="[Текст]"/>
      <dgm:spPr/>
      <dgm:t>
        <a:bodyPr/>
        <a:lstStyle/>
        <a:p>
          <a:r>
            <a:rPr lang="en-US" dirty="0" smtClean="0"/>
            <a:t>Deductive approach</a:t>
          </a:r>
          <a:endParaRPr lang="ru-RU" dirty="0"/>
        </a:p>
      </dgm:t>
    </dgm:pt>
    <dgm:pt modelId="{1B63ECAE-20A9-435D-8FE7-9B42ACE5B330}" type="parTrans" cxnId="{C7A779EA-8E0F-4337-A206-6D4F27453D4E}">
      <dgm:prSet/>
      <dgm:spPr/>
      <dgm:t>
        <a:bodyPr/>
        <a:lstStyle/>
        <a:p>
          <a:endParaRPr lang="ru-RU"/>
        </a:p>
      </dgm:t>
    </dgm:pt>
    <dgm:pt modelId="{E2CD6C86-C3A1-4584-9C1C-D15D468BCFC3}" type="sibTrans" cxnId="{C7A779EA-8E0F-4337-A206-6D4F27453D4E}">
      <dgm:prSet/>
      <dgm:spPr/>
      <dgm:t>
        <a:bodyPr/>
        <a:lstStyle/>
        <a:p>
          <a:endParaRPr lang="ru-RU"/>
        </a:p>
      </dgm:t>
    </dgm:pt>
    <dgm:pt modelId="{3E330B5E-48ED-48C9-90A0-DEAEBAFBCDA5}" type="pres">
      <dgm:prSet presAssocID="{78521648-5D70-4BC8-BEBE-2EDFA87BD39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2A4217-BA7D-4C51-8A27-C4F2957EFD21}" type="pres">
      <dgm:prSet presAssocID="{1B1819A4-680D-4AD6-83CE-74CBF05D0C39}" presName="upArrow" presStyleLbl="node1" presStyleIdx="0" presStyleCnt="2"/>
      <dgm:spPr/>
    </dgm:pt>
    <dgm:pt modelId="{5F004091-51ED-4DA1-8724-A1DC4BD139D2}" type="pres">
      <dgm:prSet presAssocID="{1B1819A4-680D-4AD6-83CE-74CBF05D0C3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0E5CA1-9CE7-4203-94C4-87AC685B68D9}" type="pres">
      <dgm:prSet presAssocID="{66668CDE-0D26-4C75-98E2-8F6C81CE3B4A}" presName="downArrow" presStyleLbl="node1" presStyleIdx="1" presStyleCnt="2"/>
      <dgm:spPr/>
    </dgm:pt>
    <dgm:pt modelId="{ED151909-8F87-4F08-A43D-2C2AE676F8CC}" type="pres">
      <dgm:prSet presAssocID="{66668CDE-0D26-4C75-98E2-8F6C81CE3B4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0AAA61-A8D5-4F80-9249-D3FCC62BAB03}" srcId="{78521648-5D70-4BC8-BEBE-2EDFA87BD390}" destId="{1B1819A4-680D-4AD6-83CE-74CBF05D0C39}" srcOrd="0" destOrd="0" parTransId="{4E5371F6-439D-451C-96EB-F87106CC623E}" sibTransId="{E8346FAE-603D-4A5A-B833-9DFEAC8B068F}"/>
    <dgm:cxn modelId="{908DAC40-164E-4F27-96E1-B1B476420F27}" type="presOf" srcId="{66668CDE-0D26-4C75-98E2-8F6C81CE3B4A}" destId="{ED151909-8F87-4F08-A43D-2C2AE676F8CC}" srcOrd="0" destOrd="0" presId="urn:microsoft.com/office/officeart/2005/8/layout/arrow4"/>
    <dgm:cxn modelId="{EC5FC387-CEA8-4A2A-BF0E-FE7A023CA8BE}" type="presOf" srcId="{78521648-5D70-4BC8-BEBE-2EDFA87BD390}" destId="{3E330B5E-48ED-48C9-90A0-DEAEBAFBCDA5}" srcOrd="0" destOrd="0" presId="urn:microsoft.com/office/officeart/2005/8/layout/arrow4"/>
    <dgm:cxn modelId="{023ECD1D-736A-4F53-9BD0-F731336A7189}" type="presOf" srcId="{1B1819A4-680D-4AD6-83CE-74CBF05D0C39}" destId="{5F004091-51ED-4DA1-8724-A1DC4BD139D2}" srcOrd="0" destOrd="0" presId="urn:microsoft.com/office/officeart/2005/8/layout/arrow4"/>
    <dgm:cxn modelId="{C7A779EA-8E0F-4337-A206-6D4F27453D4E}" srcId="{78521648-5D70-4BC8-BEBE-2EDFA87BD390}" destId="{66668CDE-0D26-4C75-98E2-8F6C81CE3B4A}" srcOrd="1" destOrd="0" parTransId="{1B63ECAE-20A9-435D-8FE7-9B42ACE5B330}" sibTransId="{E2CD6C86-C3A1-4584-9C1C-D15D468BCFC3}"/>
    <dgm:cxn modelId="{79A3B859-A0E3-41D6-813E-5444C1C91FEA}" type="presParOf" srcId="{3E330B5E-48ED-48C9-90A0-DEAEBAFBCDA5}" destId="{2F2A4217-BA7D-4C51-8A27-C4F2957EFD21}" srcOrd="0" destOrd="0" presId="urn:microsoft.com/office/officeart/2005/8/layout/arrow4"/>
    <dgm:cxn modelId="{17755AA0-C048-48FC-928C-ADAD579E4047}" type="presParOf" srcId="{3E330B5E-48ED-48C9-90A0-DEAEBAFBCDA5}" destId="{5F004091-51ED-4DA1-8724-A1DC4BD139D2}" srcOrd="1" destOrd="0" presId="urn:microsoft.com/office/officeart/2005/8/layout/arrow4"/>
    <dgm:cxn modelId="{9E65E62F-146D-494B-8F2A-2C416D3CFE42}" type="presParOf" srcId="{3E330B5E-48ED-48C9-90A0-DEAEBAFBCDA5}" destId="{6E0E5CA1-9CE7-4203-94C4-87AC685B68D9}" srcOrd="2" destOrd="0" presId="urn:microsoft.com/office/officeart/2005/8/layout/arrow4"/>
    <dgm:cxn modelId="{35A99DFA-F553-43E6-B61F-48AB61944767}" type="presParOf" srcId="{3E330B5E-48ED-48C9-90A0-DEAEBAFBCDA5}" destId="{ED151909-8F87-4F08-A43D-2C2AE676F8CC}" srcOrd="3" destOrd="0" presId="urn:microsoft.com/office/officeart/2005/8/layout/arrow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9FB78F-F5CC-4E76-8EDD-780319F200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D08A9-1EAD-423F-9A6D-3E3274F28AA4}">
      <dgm:prSet phldrT="[Текст]"/>
      <dgm:spPr/>
      <dgm:t>
        <a:bodyPr/>
        <a:lstStyle/>
        <a:p>
          <a:r>
            <a:rPr lang="en-US" dirty="0" smtClean="0"/>
            <a:t>Couchsurfers describe themselves</a:t>
          </a:r>
          <a:endParaRPr lang="ru-RU" dirty="0"/>
        </a:p>
      </dgm:t>
    </dgm:pt>
    <dgm:pt modelId="{A2EA100D-516F-4F98-8FEC-F2D56A72C9C9}" type="parTrans" cxnId="{CA1115FD-3E37-42D0-94F9-B7EA3E2DF862}">
      <dgm:prSet/>
      <dgm:spPr/>
      <dgm:t>
        <a:bodyPr/>
        <a:lstStyle/>
        <a:p>
          <a:endParaRPr lang="ru-RU"/>
        </a:p>
      </dgm:t>
    </dgm:pt>
    <dgm:pt modelId="{14EDC1DA-A348-4FEF-BFD4-907F2DDE080C}" type="sibTrans" cxnId="{CA1115FD-3E37-42D0-94F9-B7EA3E2DF862}">
      <dgm:prSet/>
      <dgm:spPr/>
      <dgm:t>
        <a:bodyPr/>
        <a:lstStyle/>
        <a:p>
          <a:endParaRPr lang="ru-RU"/>
        </a:p>
      </dgm:t>
    </dgm:pt>
    <dgm:pt modelId="{5ADFD8CD-EDAA-4BC7-8B20-103F4AC8E28B}">
      <dgm:prSet phldrT="[Текст]"/>
      <dgm:spPr/>
      <dgm:t>
        <a:bodyPr/>
        <a:lstStyle/>
        <a:p>
          <a:r>
            <a:rPr lang="en-US" dirty="0" smtClean="0"/>
            <a:t>Purpose of travel</a:t>
          </a:r>
          <a:endParaRPr lang="ru-RU" dirty="0"/>
        </a:p>
      </dgm:t>
    </dgm:pt>
    <dgm:pt modelId="{C61A9FFC-6AFB-4CC0-A071-6AD3C5DC8F73}" type="parTrans" cxnId="{10962888-228B-4291-B2F6-AE303E11E9C5}">
      <dgm:prSet/>
      <dgm:spPr/>
      <dgm:t>
        <a:bodyPr/>
        <a:lstStyle/>
        <a:p>
          <a:endParaRPr lang="ru-RU"/>
        </a:p>
      </dgm:t>
    </dgm:pt>
    <dgm:pt modelId="{AD6D6879-7AE6-438C-A28C-230A7894390B}" type="sibTrans" cxnId="{10962888-228B-4291-B2F6-AE303E11E9C5}">
      <dgm:prSet/>
      <dgm:spPr/>
      <dgm:t>
        <a:bodyPr/>
        <a:lstStyle/>
        <a:p>
          <a:endParaRPr lang="ru-RU"/>
        </a:p>
      </dgm:t>
    </dgm:pt>
    <dgm:pt modelId="{D87420D6-919B-4F85-8679-571D8351CACD}">
      <dgm:prSet phldrT="[Текст]"/>
      <dgm:spPr/>
      <dgm:t>
        <a:bodyPr/>
        <a:lstStyle/>
        <a:p>
          <a:r>
            <a:rPr lang="en-US" dirty="0" smtClean="0"/>
            <a:t>Motivation to become a Couchsurfer</a:t>
          </a:r>
          <a:endParaRPr lang="ru-RU" dirty="0"/>
        </a:p>
      </dgm:t>
    </dgm:pt>
    <dgm:pt modelId="{64687542-204E-44B1-9716-B450B97A063B}" type="parTrans" cxnId="{47420566-0D58-4C6F-AE09-49D8AC55188C}">
      <dgm:prSet/>
      <dgm:spPr/>
      <dgm:t>
        <a:bodyPr/>
        <a:lstStyle/>
        <a:p>
          <a:endParaRPr lang="ru-RU"/>
        </a:p>
      </dgm:t>
    </dgm:pt>
    <dgm:pt modelId="{DCFC47F1-C2D9-400E-AEAA-92996875C319}" type="sibTrans" cxnId="{47420566-0D58-4C6F-AE09-49D8AC55188C}">
      <dgm:prSet/>
      <dgm:spPr/>
      <dgm:t>
        <a:bodyPr/>
        <a:lstStyle/>
        <a:p>
          <a:endParaRPr lang="ru-RU"/>
        </a:p>
      </dgm:t>
    </dgm:pt>
    <dgm:pt modelId="{23A5EC3B-B20E-4FCF-9308-A8E599DE2DF3}">
      <dgm:prSet phldrT="[Текст]"/>
      <dgm:spPr/>
      <dgm:t>
        <a:bodyPr/>
        <a:lstStyle/>
        <a:p>
          <a:r>
            <a:rPr lang="en-US" dirty="0" smtClean="0"/>
            <a:t>Benefits from being connected to the CS community</a:t>
          </a:r>
          <a:endParaRPr lang="ru-RU" dirty="0"/>
        </a:p>
      </dgm:t>
    </dgm:pt>
    <dgm:pt modelId="{4C4436D2-C0E7-4D69-A1AF-6B6FA4D59132}" type="parTrans" cxnId="{1572BAA8-FD10-444D-A5BB-1E64EA34C0EB}">
      <dgm:prSet/>
      <dgm:spPr/>
      <dgm:t>
        <a:bodyPr/>
        <a:lstStyle/>
        <a:p>
          <a:endParaRPr lang="ru-RU"/>
        </a:p>
      </dgm:t>
    </dgm:pt>
    <dgm:pt modelId="{1E3ED333-8B85-4B90-8B72-515135995870}" type="sibTrans" cxnId="{1572BAA8-FD10-444D-A5BB-1E64EA34C0EB}">
      <dgm:prSet/>
      <dgm:spPr/>
      <dgm:t>
        <a:bodyPr/>
        <a:lstStyle/>
        <a:p>
          <a:endParaRPr lang="ru-RU"/>
        </a:p>
      </dgm:t>
    </dgm:pt>
    <dgm:pt modelId="{AB64EE61-EBE9-486C-9768-46CE9F5369FF}">
      <dgm:prSet phldrT="[Текст]"/>
      <dgm:spPr/>
      <dgm:t>
        <a:bodyPr/>
        <a:lstStyle/>
        <a:p>
          <a:r>
            <a:rPr lang="en-US" dirty="0" smtClean="0"/>
            <a:t>Expectations from host/guest</a:t>
          </a:r>
          <a:endParaRPr lang="ru-RU" dirty="0"/>
        </a:p>
      </dgm:t>
    </dgm:pt>
    <dgm:pt modelId="{DD45811B-5958-433E-8037-CAC66C946AB6}" type="parTrans" cxnId="{FB0590E7-99DF-41FB-93C3-22D66EBF1D76}">
      <dgm:prSet/>
      <dgm:spPr/>
      <dgm:t>
        <a:bodyPr/>
        <a:lstStyle/>
        <a:p>
          <a:endParaRPr lang="ru-RU"/>
        </a:p>
      </dgm:t>
    </dgm:pt>
    <dgm:pt modelId="{5694C3DC-FB9B-4567-A19C-7C16015ACB34}" type="sibTrans" cxnId="{FB0590E7-99DF-41FB-93C3-22D66EBF1D76}">
      <dgm:prSet/>
      <dgm:spPr/>
      <dgm:t>
        <a:bodyPr/>
        <a:lstStyle/>
        <a:p>
          <a:endParaRPr lang="ru-RU"/>
        </a:p>
      </dgm:t>
    </dgm:pt>
    <dgm:pt modelId="{E02A6817-DBFF-4FF6-967B-883660FD658A}" type="pres">
      <dgm:prSet presAssocID="{829FB78F-F5CC-4E76-8EDD-780319F200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F58CDB-4C64-4DD0-B277-20616B3EA42A}" type="pres">
      <dgm:prSet presAssocID="{CCCD08A9-1EAD-423F-9A6D-3E3274F28A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95BAA1-D63A-472F-A1A7-31CE9F8F3345}" type="pres">
      <dgm:prSet presAssocID="{14EDC1DA-A348-4FEF-BFD4-907F2DDE080C}" presName="sibTrans" presStyleCnt="0"/>
      <dgm:spPr/>
    </dgm:pt>
    <dgm:pt modelId="{E04C32F1-96FD-4242-AEBA-B8E03D0FAB9E}" type="pres">
      <dgm:prSet presAssocID="{5ADFD8CD-EDAA-4BC7-8B20-103F4AC8E28B}" presName="node" presStyleLbl="node1" presStyleIdx="1" presStyleCnt="5" custLinFactNeighborX="-307" custLinFactNeighborY="-1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D5B4D2-444A-46B1-8738-834539EC7229}" type="pres">
      <dgm:prSet presAssocID="{AD6D6879-7AE6-438C-A28C-230A7894390B}" presName="sibTrans" presStyleCnt="0"/>
      <dgm:spPr/>
    </dgm:pt>
    <dgm:pt modelId="{EE24404B-031C-4F78-B9AA-2C57648C8993}" type="pres">
      <dgm:prSet presAssocID="{D87420D6-919B-4F85-8679-571D8351CA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F4E6B6-422F-4304-BBEF-51460F610BEC}" type="pres">
      <dgm:prSet presAssocID="{DCFC47F1-C2D9-400E-AEAA-92996875C319}" presName="sibTrans" presStyleCnt="0"/>
      <dgm:spPr/>
    </dgm:pt>
    <dgm:pt modelId="{3F168551-69A1-4AA3-B78E-693D601C081C}" type="pres">
      <dgm:prSet presAssocID="{23A5EC3B-B20E-4FCF-9308-A8E599DE2D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6A55B-78EA-49CF-867B-A65592670BAB}" type="pres">
      <dgm:prSet presAssocID="{1E3ED333-8B85-4B90-8B72-515135995870}" presName="sibTrans" presStyleCnt="0"/>
      <dgm:spPr/>
    </dgm:pt>
    <dgm:pt modelId="{C7FD28D9-33DA-456D-B871-CD45C8CB3690}" type="pres">
      <dgm:prSet presAssocID="{AB64EE61-EBE9-486C-9768-46CE9F5369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B619D-23D9-486E-B635-B27B8E1EB92D}" type="presOf" srcId="{23A5EC3B-B20E-4FCF-9308-A8E599DE2DF3}" destId="{3F168551-69A1-4AA3-B78E-693D601C081C}" srcOrd="0" destOrd="0" presId="urn:microsoft.com/office/officeart/2005/8/layout/default"/>
    <dgm:cxn modelId="{64CE8559-ACD7-42FC-A69D-0107BA4AAA0F}" type="presOf" srcId="{CCCD08A9-1EAD-423F-9A6D-3E3274F28AA4}" destId="{A7F58CDB-4C64-4DD0-B277-20616B3EA42A}" srcOrd="0" destOrd="0" presId="urn:microsoft.com/office/officeart/2005/8/layout/default"/>
    <dgm:cxn modelId="{47420566-0D58-4C6F-AE09-49D8AC55188C}" srcId="{829FB78F-F5CC-4E76-8EDD-780319F20053}" destId="{D87420D6-919B-4F85-8679-571D8351CACD}" srcOrd="2" destOrd="0" parTransId="{64687542-204E-44B1-9716-B450B97A063B}" sibTransId="{DCFC47F1-C2D9-400E-AEAA-92996875C319}"/>
    <dgm:cxn modelId="{9E2863A7-E29E-4CDF-A495-5171C6EC3A34}" type="presOf" srcId="{AB64EE61-EBE9-486C-9768-46CE9F5369FF}" destId="{C7FD28D9-33DA-456D-B871-CD45C8CB3690}" srcOrd="0" destOrd="0" presId="urn:microsoft.com/office/officeart/2005/8/layout/default"/>
    <dgm:cxn modelId="{FB0590E7-99DF-41FB-93C3-22D66EBF1D76}" srcId="{829FB78F-F5CC-4E76-8EDD-780319F20053}" destId="{AB64EE61-EBE9-486C-9768-46CE9F5369FF}" srcOrd="4" destOrd="0" parTransId="{DD45811B-5958-433E-8037-CAC66C946AB6}" sibTransId="{5694C3DC-FB9B-4567-A19C-7C16015ACB34}"/>
    <dgm:cxn modelId="{CA1115FD-3E37-42D0-94F9-B7EA3E2DF862}" srcId="{829FB78F-F5CC-4E76-8EDD-780319F20053}" destId="{CCCD08A9-1EAD-423F-9A6D-3E3274F28AA4}" srcOrd="0" destOrd="0" parTransId="{A2EA100D-516F-4F98-8FEC-F2D56A72C9C9}" sibTransId="{14EDC1DA-A348-4FEF-BFD4-907F2DDE080C}"/>
    <dgm:cxn modelId="{2ADC8BB9-2EFA-47B5-BFC4-BFD21D91D064}" type="presOf" srcId="{5ADFD8CD-EDAA-4BC7-8B20-103F4AC8E28B}" destId="{E04C32F1-96FD-4242-AEBA-B8E03D0FAB9E}" srcOrd="0" destOrd="0" presId="urn:microsoft.com/office/officeart/2005/8/layout/default"/>
    <dgm:cxn modelId="{10962888-228B-4291-B2F6-AE303E11E9C5}" srcId="{829FB78F-F5CC-4E76-8EDD-780319F20053}" destId="{5ADFD8CD-EDAA-4BC7-8B20-103F4AC8E28B}" srcOrd="1" destOrd="0" parTransId="{C61A9FFC-6AFB-4CC0-A071-6AD3C5DC8F73}" sibTransId="{AD6D6879-7AE6-438C-A28C-230A7894390B}"/>
    <dgm:cxn modelId="{ACF81333-F103-42E5-BBCB-CF8D1ECDBDFD}" type="presOf" srcId="{829FB78F-F5CC-4E76-8EDD-780319F20053}" destId="{E02A6817-DBFF-4FF6-967B-883660FD658A}" srcOrd="0" destOrd="0" presId="urn:microsoft.com/office/officeart/2005/8/layout/default"/>
    <dgm:cxn modelId="{1572BAA8-FD10-444D-A5BB-1E64EA34C0EB}" srcId="{829FB78F-F5CC-4E76-8EDD-780319F20053}" destId="{23A5EC3B-B20E-4FCF-9308-A8E599DE2DF3}" srcOrd="3" destOrd="0" parTransId="{4C4436D2-C0E7-4D69-A1AF-6B6FA4D59132}" sibTransId="{1E3ED333-8B85-4B90-8B72-515135995870}"/>
    <dgm:cxn modelId="{C1BAFDAD-B7A7-45D7-B764-61DA4749D6A9}" type="presOf" srcId="{D87420D6-919B-4F85-8679-571D8351CACD}" destId="{EE24404B-031C-4F78-B9AA-2C57648C8993}" srcOrd="0" destOrd="0" presId="urn:microsoft.com/office/officeart/2005/8/layout/default"/>
    <dgm:cxn modelId="{D1AD6DCD-24D9-462E-87A8-9776D543EE14}" type="presParOf" srcId="{E02A6817-DBFF-4FF6-967B-883660FD658A}" destId="{A7F58CDB-4C64-4DD0-B277-20616B3EA42A}" srcOrd="0" destOrd="0" presId="urn:microsoft.com/office/officeart/2005/8/layout/default"/>
    <dgm:cxn modelId="{BB7562CA-C02B-4923-BC5F-B1E0623B5067}" type="presParOf" srcId="{E02A6817-DBFF-4FF6-967B-883660FD658A}" destId="{BB95BAA1-D63A-472F-A1A7-31CE9F8F3345}" srcOrd="1" destOrd="0" presId="urn:microsoft.com/office/officeart/2005/8/layout/default"/>
    <dgm:cxn modelId="{89FFC903-550A-451F-9911-9DD726E4E4EC}" type="presParOf" srcId="{E02A6817-DBFF-4FF6-967B-883660FD658A}" destId="{E04C32F1-96FD-4242-AEBA-B8E03D0FAB9E}" srcOrd="2" destOrd="0" presId="urn:microsoft.com/office/officeart/2005/8/layout/default"/>
    <dgm:cxn modelId="{5D8FC855-631D-49A2-A90D-01BE889FE181}" type="presParOf" srcId="{E02A6817-DBFF-4FF6-967B-883660FD658A}" destId="{3ED5B4D2-444A-46B1-8738-834539EC7229}" srcOrd="3" destOrd="0" presId="urn:microsoft.com/office/officeart/2005/8/layout/default"/>
    <dgm:cxn modelId="{A1BBADD2-2DA3-4E3F-8002-89C47841824D}" type="presParOf" srcId="{E02A6817-DBFF-4FF6-967B-883660FD658A}" destId="{EE24404B-031C-4F78-B9AA-2C57648C8993}" srcOrd="4" destOrd="0" presId="urn:microsoft.com/office/officeart/2005/8/layout/default"/>
    <dgm:cxn modelId="{D43E7A26-7287-466F-A0D3-4E2633F64341}" type="presParOf" srcId="{E02A6817-DBFF-4FF6-967B-883660FD658A}" destId="{8FF4E6B6-422F-4304-BBEF-51460F610BEC}" srcOrd="5" destOrd="0" presId="urn:microsoft.com/office/officeart/2005/8/layout/default"/>
    <dgm:cxn modelId="{6175CDA7-4355-411F-A0D2-2EB79E545906}" type="presParOf" srcId="{E02A6817-DBFF-4FF6-967B-883660FD658A}" destId="{3F168551-69A1-4AA3-B78E-693D601C081C}" srcOrd="6" destOrd="0" presId="urn:microsoft.com/office/officeart/2005/8/layout/default"/>
    <dgm:cxn modelId="{DC7A50BF-7247-455A-9B1E-8ED3A1659AA0}" type="presParOf" srcId="{E02A6817-DBFF-4FF6-967B-883660FD658A}" destId="{1EC6A55B-78EA-49CF-867B-A65592670BAB}" srcOrd="7" destOrd="0" presId="urn:microsoft.com/office/officeart/2005/8/layout/default"/>
    <dgm:cxn modelId="{F4B8260A-FABD-40F5-A2DD-E297F06906A3}" type="presParOf" srcId="{E02A6817-DBFF-4FF6-967B-883660FD658A}" destId="{C7FD28D9-33DA-456D-B871-CD45C8CB3690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23.05.2016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124744"/>
            <a:ext cx="8643998" cy="147002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990033"/>
                </a:solidFill>
              </a:rPr>
              <a:t>Understanding tourist motivation of members of the Couchsurfing hospitality exchange club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070998"/>
          </a:xfrm>
        </p:spPr>
        <p:txBody>
          <a:bodyPr/>
          <a:lstStyle/>
          <a:p>
            <a:r>
              <a:rPr lang="de-AT" sz="2400" b="1" dirty="0" smtClean="0">
                <a:solidFill>
                  <a:schemeClr val="tx1"/>
                </a:solidFill>
              </a:rPr>
              <a:t>Sabina </a:t>
            </a:r>
            <a:r>
              <a:rPr lang="de-AT" sz="2400" b="1" dirty="0" err="1" smtClean="0">
                <a:solidFill>
                  <a:schemeClr val="tx1"/>
                </a:solidFill>
              </a:rPr>
              <a:t>Panayeva</a:t>
            </a:r>
            <a:r>
              <a:rPr lang="de-AT" sz="2400" b="1" dirty="0" smtClean="0">
                <a:solidFill>
                  <a:schemeClr val="tx1"/>
                </a:solidFill>
              </a:rPr>
              <a:t>, FH Salzburg, Austria/</a:t>
            </a:r>
            <a:r>
              <a:rPr lang="de-AT" sz="2400" b="1" dirty="0" err="1" smtClean="0">
                <a:solidFill>
                  <a:schemeClr val="tx1"/>
                </a:solidFill>
              </a:rPr>
              <a:t>Azerbaijan</a:t>
            </a:r>
            <a:endParaRPr lang="de-AT" sz="2400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8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4348" y="642918"/>
            <a:ext cx="6103010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Quantitative </a:t>
            </a:r>
            <a:r>
              <a:rPr lang="de-AT" b="1" dirty="0" err="1" smtClean="0">
                <a:solidFill>
                  <a:schemeClr val="accent6"/>
                </a:solidFill>
              </a:rPr>
              <a:t>research</a:t>
            </a:r>
            <a:r>
              <a:rPr lang="de-AT" b="1" dirty="0" smtClean="0">
                <a:solidFill>
                  <a:schemeClr val="accent6"/>
                </a:solidFill>
              </a:rPr>
              <a:t> in </a:t>
            </a:r>
            <a:r>
              <a:rPr lang="de-AT" b="1" dirty="0" err="1" smtClean="0">
                <a:solidFill>
                  <a:schemeClr val="accent6"/>
                </a:solidFill>
              </a:rPr>
              <a:t>practice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9" descr="Безымянный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1285860"/>
            <a:ext cx="8001056" cy="5000659"/>
          </a:xfr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31770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Quick </a:t>
            </a:r>
            <a:r>
              <a:rPr lang="de-AT" b="1" dirty="0" err="1" smtClean="0">
                <a:solidFill>
                  <a:schemeClr val="accent6"/>
                </a:solidFill>
              </a:rPr>
              <a:t>Statistics</a:t>
            </a:r>
            <a:r>
              <a:rPr lang="de-AT" b="1" dirty="0" smtClean="0">
                <a:solidFill>
                  <a:schemeClr val="accent6"/>
                </a:solidFill>
              </a:rPr>
              <a:t>: Travel </a:t>
            </a:r>
            <a:r>
              <a:rPr lang="de-AT" b="1" dirty="0" err="1" smtClean="0">
                <a:solidFill>
                  <a:schemeClr val="accent6"/>
                </a:solidFill>
              </a:rPr>
              <a:t>habits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of</a:t>
            </a:r>
            <a:r>
              <a:rPr lang="de-AT" b="1" dirty="0" smtClean="0">
                <a:solidFill>
                  <a:schemeClr val="accent6"/>
                </a:solidFill>
              </a:rPr>
              <a:t> Couchsurfers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smtClean="0">
                <a:solidFill>
                  <a:schemeClr val="tx1"/>
                </a:solidFill>
              </a:rPr>
              <a:t>The </a:t>
            </a:r>
            <a:r>
              <a:rPr lang="de-AT" sz="2000" dirty="0" err="1" smtClean="0">
                <a:solidFill>
                  <a:schemeClr val="tx1"/>
                </a:solidFill>
              </a:rPr>
              <a:t>majority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smtClean="0"/>
              <a:t>(105 part.) </a:t>
            </a:r>
            <a:r>
              <a:rPr lang="de-AT" sz="2000" dirty="0" err="1" smtClean="0">
                <a:solidFill>
                  <a:schemeClr val="tx1"/>
                </a:solidFill>
              </a:rPr>
              <a:t>travels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twice</a:t>
            </a:r>
            <a:r>
              <a:rPr lang="de-AT" sz="2000" dirty="0" smtClean="0"/>
              <a:t> per </a:t>
            </a:r>
            <a:r>
              <a:rPr lang="de-AT" sz="2000" dirty="0" err="1" smtClean="0"/>
              <a:t>year</a:t>
            </a:r>
            <a:endParaRPr lang="de-AT" sz="2000" dirty="0" smtClean="0"/>
          </a:p>
          <a:p>
            <a:r>
              <a:rPr lang="de-AT" sz="2000" dirty="0" err="1" smtClean="0">
                <a:solidFill>
                  <a:schemeClr val="tx1"/>
                </a:solidFill>
              </a:rPr>
              <a:t>Average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trip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duration</a:t>
            </a:r>
            <a:r>
              <a:rPr lang="de-AT" sz="2000" dirty="0" smtClean="0">
                <a:solidFill>
                  <a:schemeClr val="tx1"/>
                </a:solidFill>
              </a:rPr>
              <a:t>  - </a:t>
            </a:r>
            <a:r>
              <a:rPr lang="de-AT" sz="2000" dirty="0" smtClean="0"/>
              <a:t>10/</a:t>
            </a:r>
            <a:r>
              <a:rPr lang="de-AT" sz="2000" dirty="0" err="1" smtClean="0"/>
              <a:t>more</a:t>
            </a:r>
            <a:r>
              <a:rPr lang="de-AT" sz="2000" dirty="0" smtClean="0"/>
              <a:t> </a:t>
            </a:r>
            <a:r>
              <a:rPr lang="de-AT" sz="2000" dirty="0" err="1" smtClean="0"/>
              <a:t>days</a:t>
            </a:r>
            <a:r>
              <a:rPr lang="de-AT" sz="2000" dirty="0" smtClean="0"/>
              <a:t> (37%)</a:t>
            </a:r>
          </a:p>
          <a:p>
            <a:r>
              <a:rPr lang="de-AT" sz="2000" dirty="0" smtClean="0">
                <a:solidFill>
                  <a:schemeClr val="tx1"/>
                </a:solidFill>
              </a:rPr>
              <a:t>36%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respondents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travel</a:t>
            </a:r>
            <a:r>
              <a:rPr lang="de-AT" sz="2000" dirty="0" smtClean="0"/>
              <a:t> </a:t>
            </a:r>
            <a:r>
              <a:rPr lang="de-AT" sz="2000" dirty="0" err="1" smtClean="0"/>
              <a:t>alone</a:t>
            </a:r>
            <a:r>
              <a:rPr lang="de-AT" sz="2000" dirty="0" smtClean="0">
                <a:solidFill>
                  <a:schemeClr val="tx1"/>
                </a:solidFill>
              </a:rPr>
              <a:t>; 32% - </a:t>
            </a:r>
            <a:r>
              <a:rPr lang="de-AT" sz="2000" dirty="0" err="1" smtClean="0">
                <a:solidFill>
                  <a:schemeClr val="tx1"/>
                </a:solidFill>
              </a:rPr>
              <a:t>with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friends</a:t>
            </a:r>
            <a:endParaRPr lang="de-AT" sz="2000" dirty="0" smtClean="0">
              <a:solidFill>
                <a:schemeClr val="tx1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Couchsurfers </a:t>
            </a:r>
            <a:r>
              <a:rPr lang="de-AT" sz="2000" dirty="0" err="1" smtClean="0">
                <a:solidFill>
                  <a:schemeClr val="tx1"/>
                </a:solidFill>
              </a:rPr>
              <a:t>prefer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natural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cultural</a:t>
            </a:r>
            <a:r>
              <a:rPr lang="de-AT" sz="2000" dirty="0" smtClean="0"/>
              <a:t> </a:t>
            </a:r>
            <a:r>
              <a:rPr lang="de-AT" sz="2000" dirty="0" err="1" smtClean="0"/>
              <a:t>attractions</a:t>
            </a:r>
            <a:endParaRPr lang="de-AT" sz="2000" dirty="0" smtClean="0"/>
          </a:p>
          <a:p>
            <a:r>
              <a:rPr lang="de-AT" sz="2000" dirty="0" smtClean="0">
                <a:solidFill>
                  <a:schemeClr val="tx1"/>
                </a:solidFill>
              </a:rPr>
              <a:t>Couchsurfers </a:t>
            </a:r>
            <a:r>
              <a:rPr lang="de-AT" sz="2000" dirty="0" err="1" smtClean="0">
                <a:solidFill>
                  <a:schemeClr val="tx1"/>
                </a:solidFill>
              </a:rPr>
              <a:t>are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smtClean="0"/>
              <a:t>not </a:t>
            </a:r>
            <a:r>
              <a:rPr lang="de-AT" sz="2000" dirty="0" err="1" smtClean="0"/>
              <a:t>mass</a:t>
            </a:r>
            <a:r>
              <a:rPr lang="de-AT" sz="2000" dirty="0" smtClean="0"/>
              <a:t> </a:t>
            </a:r>
            <a:r>
              <a:rPr lang="de-AT" sz="2000" dirty="0" err="1" smtClean="0"/>
              <a:t>tourists</a:t>
            </a:r>
            <a:endParaRPr lang="de-AT" sz="2000" dirty="0" smtClean="0"/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AT" sz="2000" i="1" dirty="0" smtClean="0"/>
              <a:t>„I am not a </a:t>
            </a:r>
            <a:r>
              <a:rPr lang="de-AT" sz="2000" i="1" dirty="0" err="1" smtClean="0"/>
              <a:t>tourist</a:t>
            </a:r>
            <a:r>
              <a:rPr lang="de-AT" sz="2000" i="1" dirty="0" smtClean="0"/>
              <a:t>. I am a traveller… I do not </a:t>
            </a:r>
            <a:r>
              <a:rPr lang="de-AT" sz="2000" i="1" dirty="0" err="1" smtClean="0"/>
              <a:t>usually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go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to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tourist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places</a:t>
            </a:r>
            <a:r>
              <a:rPr lang="de-AT" sz="2000" i="1" dirty="0" smtClean="0"/>
              <a:t>… I </a:t>
            </a:r>
            <a:r>
              <a:rPr lang="de-AT" sz="2000" i="1" dirty="0" err="1" smtClean="0"/>
              <a:t>try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to</a:t>
            </a:r>
            <a:r>
              <a:rPr lang="de-AT" sz="2000" i="1" dirty="0" smtClean="0"/>
              <a:t> find </a:t>
            </a:r>
            <a:r>
              <a:rPr lang="de-AT" sz="2000" i="1" dirty="0" err="1" smtClean="0"/>
              <a:t>new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ways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how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to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see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country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or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the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land</a:t>
            </a:r>
            <a:r>
              <a:rPr lang="de-AT" sz="2000" i="1" dirty="0" smtClean="0"/>
              <a:t>, </a:t>
            </a:r>
            <a:r>
              <a:rPr lang="de-AT" sz="2000" i="1" dirty="0" err="1" smtClean="0"/>
              <a:t>the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scene</a:t>
            </a:r>
            <a:r>
              <a:rPr lang="de-AT" sz="2000" i="1" dirty="0" smtClean="0"/>
              <a:t>, </a:t>
            </a:r>
            <a:r>
              <a:rPr lang="de-AT" sz="2000" i="1" dirty="0" err="1" smtClean="0"/>
              <a:t>some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new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ways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to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discover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the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country</a:t>
            </a:r>
            <a:r>
              <a:rPr lang="de-AT" sz="2000" i="1" dirty="0" smtClean="0"/>
              <a:t>. I am not a </a:t>
            </a:r>
            <a:r>
              <a:rPr lang="de-AT" sz="2000" i="1" dirty="0" err="1" smtClean="0"/>
              <a:t>typical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tourist</a:t>
            </a:r>
            <a:r>
              <a:rPr lang="de-AT" sz="2000" i="1" dirty="0" smtClean="0"/>
              <a:t>…“ </a:t>
            </a:r>
            <a:r>
              <a:rPr lang="de-AT" sz="2000" dirty="0" smtClean="0">
                <a:solidFill>
                  <a:schemeClr val="tx1"/>
                </a:solidFill>
              </a:rPr>
              <a:t>– </a:t>
            </a:r>
            <a:r>
              <a:rPr lang="de-AT" sz="2000" dirty="0" err="1" smtClean="0">
                <a:solidFill>
                  <a:schemeClr val="tx1"/>
                </a:solidFill>
              </a:rPr>
              <a:t>Interviewee</a:t>
            </a:r>
            <a:r>
              <a:rPr lang="de-AT" sz="2000" dirty="0" smtClean="0">
                <a:solidFill>
                  <a:schemeClr val="tx1"/>
                </a:solidFill>
              </a:rPr>
              <a:t> L1. </a:t>
            </a: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Means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comparison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AT" sz="2400" dirty="0" err="1" smtClean="0">
                <a:solidFill>
                  <a:schemeClr val="tx1"/>
                </a:solidFill>
              </a:rPr>
              <a:t>While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travelling</a:t>
            </a:r>
            <a:r>
              <a:rPr lang="de-AT" sz="2400" dirty="0" smtClean="0">
                <a:solidFill>
                  <a:schemeClr val="tx1"/>
                </a:solidFill>
              </a:rPr>
              <a:t> Couchsurfers </a:t>
            </a:r>
            <a:r>
              <a:rPr lang="de-AT" sz="2400" dirty="0" err="1" smtClean="0"/>
              <a:t>hardly</a:t>
            </a:r>
            <a:r>
              <a:rPr lang="de-AT" sz="2400" dirty="0" smtClean="0"/>
              <a:t> </a:t>
            </a:r>
            <a:r>
              <a:rPr lang="de-AT" sz="2400" dirty="0" err="1" smtClean="0"/>
              <a:t>stay</a:t>
            </a:r>
            <a:r>
              <a:rPr lang="de-AT" sz="2400" dirty="0" smtClean="0"/>
              <a:t> in a 5 </a:t>
            </a:r>
            <a:r>
              <a:rPr lang="de-AT" sz="2400" dirty="0" err="1" smtClean="0"/>
              <a:t>star</a:t>
            </a:r>
            <a:r>
              <a:rPr lang="de-AT" sz="2400" dirty="0" smtClean="0"/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hotel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and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would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rather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stay</a:t>
            </a:r>
            <a:r>
              <a:rPr lang="de-AT" sz="2400" dirty="0" smtClean="0">
                <a:solidFill>
                  <a:schemeClr val="tx1"/>
                </a:solidFill>
              </a:rPr>
              <a:t> in </a:t>
            </a:r>
            <a:r>
              <a:rPr lang="de-AT" sz="2400" dirty="0" err="1" smtClean="0">
                <a:solidFill>
                  <a:schemeClr val="tx1"/>
                </a:solidFill>
              </a:rPr>
              <a:t>cheaper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accommodation</a:t>
            </a:r>
            <a:r>
              <a:rPr lang="de-AT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AT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AT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AT" sz="2400" dirty="0" err="1" smtClean="0">
                <a:solidFill>
                  <a:schemeClr val="tx1"/>
                </a:solidFill>
              </a:rPr>
              <a:t>It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is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highly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important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for</a:t>
            </a:r>
            <a:r>
              <a:rPr lang="de-AT" sz="2400" dirty="0" smtClean="0">
                <a:solidFill>
                  <a:schemeClr val="tx1"/>
                </a:solidFill>
              </a:rPr>
              <a:t> Couchsurfers </a:t>
            </a:r>
            <a:r>
              <a:rPr lang="de-AT" sz="2400" dirty="0" err="1" smtClean="0">
                <a:solidFill>
                  <a:schemeClr val="tx1"/>
                </a:solidFill>
              </a:rPr>
              <a:t>to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learn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about</a:t>
            </a:r>
            <a:r>
              <a:rPr lang="de-AT" sz="2400" dirty="0" smtClean="0">
                <a:solidFill>
                  <a:schemeClr val="tx1"/>
                </a:solidFill>
              </a:rPr>
              <a:t> a </a:t>
            </a:r>
            <a:r>
              <a:rPr lang="de-AT" sz="2400" dirty="0" err="1" smtClean="0"/>
              <a:t>new</a:t>
            </a:r>
            <a:r>
              <a:rPr lang="de-AT" sz="2400" dirty="0" smtClean="0"/>
              <a:t> </a:t>
            </a:r>
            <a:r>
              <a:rPr lang="de-AT" sz="2400" dirty="0" err="1" smtClean="0"/>
              <a:t>culture</a:t>
            </a:r>
            <a:r>
              <a:rPr lang="de-AT" sz="2400" dirty="0" smtClean="0"/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and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/>
              <a:t>expand</a:t>
            </a:r>
            <a:r>
              <a:rPr lang="de-AT" sz="2400" dirty="0" smtClean="0"/>
              <a:t> </a:t>
            </a:r>
            <a:r>
              <a:rPr lang="de-AT" sz="2400" dirty="0" err="1" smtClean="0"/>
              <a:t>their</a:t>
            </a:r>
            <a:r>
              <a:rPr lang="de-AT" sz="2400" dirty="0" smtClean="0"/>
              <a:t> global </a:t>
            </a:r>
            <a:r>
              <a:rPr lang="de-AT" sz="2400" dirty="0" err="1" smtClean="0"/>
              <a:t>network</a:t>
            </a:r>
            <a:r>
              <a:rPr lang="de-AT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Means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comparison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de-AT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AT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AT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 startAt="3"/>
            </a:pPr>
            <a:r>
              <a:rPr lang="de-AT" sz="2400" dirty="0" err="1" smtClean="0">
                <a:solidFill>
                  <a:schemeClr val="tx1"/>
                </a:solidFill>
              </a:rPr>
              <a:t>Chances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to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/>
              <a:t>experience</a:t>
            </a:r>
            <a:r>
              <a:rPr lang="de-AT" sz="2400" dirty="0" smtClean="0"/>
              <a:t> a </a:t>
            </a:r>
            <a:r>
              <a:rPr lang="de-AT" sz="2400" dirty="0" err="1" smtClean="0"/>
              <a:t>new</a:t>
            </a:r>
            <a:r>
              <a:rPr lang="de-AT" sz="2400" dirty="0" smtClean="0"/>
              <a:t> </a:t>
            </a:r>
            <a:r>
              <a:rPr lang="de-AT" sz="2400" dirty="0" err="1" smtClean="0"/>
              <a:t>culture</a:t>
            </a:r>
            <a:r>
              <a:rPr lang="de-AT" sz="2400" dirty="0" smtClean="0"/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and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/>
              <a:t>budget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are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important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attributes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when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it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comes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to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choosing</a:t>
            </a:r>
            <a:r>
              <a:rPr lang="de-AT" sz="2400" dirty="0" smtClean="0">
                <a:solidFill>
                  <a:schemeClr val="tx1"/>
                </a:solidFill>
              </a:rPr>
              <a:t> a </a:t>
            </a:r>
            <a:r>
              <a:rPr lang="de-AT" sz="2400" dirty="0" err="1" smtClean="0">
                <a:solidFill>
                  <a:schemeClr val="tx1"/>
                </a:solidFill>
              </a:rPr>
              <a:t>destination</a:t>
            </a:r>
            <a:r>
              <a:rPr lang="de-AT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 startAt="3"/>
            </a:pPr>
            <a:endParaRPr lang="de-AT" sz="2400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de-AT" sz="2400" dirty="0" smtClean="0">
                <a:solidFill>
                  <a:schemeClr val="tx1"/>
                </a:solidFill>
              </a:rPr>
              <a:t>4.  The </a:t>
            </a:r>
            <a:r>
              <a:rPr lang="de-AT" sz="2400" dirty="0" err="1" smtClean="0"/>
              <a:t>main</a:t>
            </a:r>
            <a:r>
              <a:rPr lang="de-AT" sz="2400" dirty="0" smtClean="0"/>
              <a:t> </a:t>
            </a:r>
            <a:r>
              <a:rPr lang="de-AT" sz="2400" dirty="0" err="1" smtClean="0"/>
              <a:t>purpose</a:t>
            </a:r>
            <a:r>
              <a:rPr lang="de-AT" sz="2400" dirty="0" smtClean="0"/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to</a:t>
            </a:r>
            <a:r>
              <a:rPr lang="de-AT" sz="2400" dirty="0" smtClean="0">
                <a:solidFill>
                  <a:schemeClr val="tx1"/>
                </a:solidFill>
              </a:rPr>
              <a:t> couchsurf </a:t>
            </a:r>
            <a:r>
              <a:rPr lang="de-AT" sz="2400" dirty="0" err="1" smtClean="0">
                <a:solidFill>
                  <a:schemeClr val="tx1"/>
                </a:solidFill>
              </a:rPr>
              <a:t>is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to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get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to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know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local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people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and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improve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foreign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languages</a:t>
            </a:r>
            <a:r>
              <a:rPr lang="de-AT" sz="2400" dirty="0" smtClean="0">
                <a:solidFill>
                  <a:schemeClr val="tx1"/>
                </a:solidFill>
              </a:rPr>
              <a:t>. 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Means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comparison</a:t>
            </a:r>
            <a:endParaRPr lang="de-AT" b="1" dirty="0">
              <a:solidFill>
                <a:schemeClr val="accent6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80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759845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1. Most preferred accommodation</a:t>
                      </a:r>
                      <a:r>
                        <a:rPr lang="en-US" b="1" baseline="0" smtClean="0">
                          <a:solidFill>
                            <a:schemeClr val="bg1"/>
                          </a:solidFill>
                        </a:rPr>
                        <a:t> type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990033"/>
                          </a:solidFill>
                        </a:rPr>
                        <a:t>Middle-class hotels 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(3.43)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598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1. Least preferred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accommodation type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90033"/>
                          </a:solidFill>
                        </a:rPr>
                        <a:t>5 star hotels </a:t>
                      </a:r>
                      <a:r>
                        <a:rPr lang="en-US" baseline="0" dirty="0" smtClean="0"/>
                        <a:t>(1.95)</a:t>
                      </a:r>
                      <a:endParaRPr lang="ru-RU" dirty="0"/>
                    </a:p>
                  </a:txBody>
                  <a:tcPr/>
                </a:tc>
              </a:tr>
              <a:tr h="10854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2. Main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push factors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90033"/>
                          </a:solidFill>
                        </a:rPr>
                        <a:t>Health</a:t>
                      </a:r>
                      <a:r>
                        <a:rPr lang="en-US" baseline="0" dirty="0" smtClean="0"/>
                        <a:t> (3.31)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solidFill>
                            <a:srgbClr val="990033"/>
                          </a:solidFill>
                        </a:rPr>
                        <a:t>expand global network </a:t>
                      </a:r>
                      <a:r>
                        <a:rPr lang="en-US" dirty="0" smtClean="0"/>
                        <a:t>(3.30)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olidFill>
                            <a:srgbClr val="990033"/>
                          </a:solidFill>
                        </a:rPr>
                        <a:t>and leisure</a:t>
                      </a:r>
                      <a:r>
                        <a:rPr lang="en-US" baseline="0" dirty="0" smtClean="0">
                          <a:solidFill>
                            <a:srgbClr val="990033"/>
                          </a:solidFill>
                        </a:rPr>
                        <a:t> opportunities </a:t>
                      </a:r>
                      <a:r>
                        <a:rPr lang="en-US" baseline="0" dirty="0" smtClean="0"/>
                        <a:t>(3.27)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598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3. Main pull factors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90033"/>
                          </a:solidFill>
                        </a:rPr>
                        <a:t>Experience new culture </a:t>
                      </a:r>
                      <a:r>
                        <a:rPr lang="en-US" dirty="0" smtClean="0"/>
                        <a:t>(4.36),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990033"/>
                          </a:solidFill>
                        </a:rPr>
                        <a:t>landscape</a:t>
                      </a:r>
                      <a:r>
                        <a:rPr lang="en-US" baseline="0" dirty="0" smtClean="0"/>
                        <a:t> (4.15), </a:t>
                      </a:r>
                      <a:r>
                        <a:rPr lang="en-US" baseline="0" dirty="0" smtClean="0">
                          <a:solidFill>
                            <a:srgbClr val="990033"/>
                          </a:solidFill>
                        </a:rPr>
                        <a:t>budget</a:t>
                      </a:r>
                      <a:r>
                        <a:rPr lang="en-US" baseline="0" dirty="0" smtClean="0"/>
                        <a:t> (4.09)</a:t>
                      </a:r>
                      <a:endParaRPr lang="ru-RU" dirty="0"/>
                    </a:p>
                  </a:txBody>
                  <a:tcPr/>
                </a:tc>
              </a:tr>
              <a:tr h="4402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4. Main purpose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90033"/>
                          </a:solidFill>
                        </a:rPr>
                        <a:t>To get to know local culture </a:t>
                      </a:r>
                      <a:r>
                        <a:rPr lang="en-US" dirty="0" smtClean="0"/>
                        <a:t>(4.46)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5174316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Independent Samples T-Test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pPr marL="457200" indent="-457200">
              <a:buNone/>
            </a:pPr>
            <a:r>
              <a:rPr lang="de-AT" sz="2400" i="1" dirty="0" err="1" smtClean="0">
                <a:solidFill>
                  <a:schemeClr val="tx1"/>
                </a:solidFill>
              </a:rPr>
              <a:t>Whether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the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purpose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of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using</a:t>
            </a:r>
            <a:r>
              <a:rPr lang="de-AT" sz="2400" i="1" dirty="0" smtClean="0">
                <a:solidFill>
                  <a:schemeClr val="tx1"/>
                </a:solidFill>
              </a:rPr>
              <a:t> CS </a:t>
            </a:r>
            <a:r>
              <a:rPr lang="de-AT" sz="2400" i="1" dirty="0" err="1" smtClean="0">
                <a:solidFill>
                  <a:schemeClr val="tx1"/>
                </a:solidFill>
              </a:rPr>
              <a:t>differs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between</a:t>
            </a:r>
            <a:r>
              <a:rPr lang="de-AT" sz="2400" i="1" dirty="0" smtClean="0">
                <a:solidFill>
                  <a:schemeClr val="tx1"/>
                </a:solidFill>
              </a:rPr>
              <a:t> male </a:t>
            </a:r>
            <a:r>
              <a:rPr lang="de-AT" sz="2400" i="1" dirty="0" err="1" smtClean="0">
                <a:solidFill>
                  <a:schemeClr val="tx1"/>
                </a:solidFill>
              </a:rPr>
              <a:t>and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female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network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users</a:t>
            </a:r>
            <a:r>
              <a:rPr lang="de-AT" sz="2400" i="1" dirty="0" smtClean="0">
                <a:solidFill>
                  <a:schemeClr val="tx1"/>
                </a:solidFill>
              </a:rPr>
              <a:t> (p </a:t>
            </a:r>
            <a:r>
              <a:rPr lang="de-AT" sz="2400" i="1" dirty="0" err="1" smtClean="0">
                <a:solidFill>
                  <a:schemeClr val="tx1"/>
                </a:solidFill>
              </a:rPr>
              <a:t>value</a:t>
            </a:r>
            <a:r>
              <a:rPr lang="de-AT" sz="2400" i="1" dirty="0" smtClean="0">
                <a:solidFill>
                  <a:schemeClr val="tx1"/>
                </a:solidFill>
              </a:rPr>
              <a:t> = 0.000468, </a:t>
            </a:r>
            <a:r>
              <a:rPr lang="de-AT" sz="2400" i="1" dirty="0" err="1" smtClean="0">
                <a:solidFill>
                  <a:schemeClr val="tx1"/>
                </a:solidFill>
              </a:rPr>
              <a:t>less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than</a:t>
            </a:r>
            <a:r>
              <a:rPr lang="de-AT" sz="2400" i="1" dirty="0" smtClean="0">
                <a:solidFill>
                  <a:schemeClr val="tx1"/>
                </a:solidFill>
              </a:rPr>
              <a:t> 5%). </a:t>
            </a:r>
          </a:p>
          <a:p>
            <a:pPr marL="457200" indent="-457200">
              <a:buNone/>
            </a:pPr>
            <a:endParaRPr lang="de-AT" sz="2400" i="1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endParaRPr lang="de-AT" sz="2400" i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14" y="3071810"/>
          <a:ext cx="6096000" cy="132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9208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ru-RU" dirty="0"/>
                    </a:p>
                  </a:txBody>
                  <a:tcPr/>
                </a:tc>
              </a:tr>
              <a:tr h="672395">
                <a:tc>
                  <a:txBody>
                    <a:bodyPr/>
                    <a:lstStyle/>
                    <a:p>
                      <a:r>
                        <a:rPr lang="en-US" dirty="0" smtClean="0"/>
                        <a:t>Find love/sex partner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</a:p>
                    <a:p>
                      <a:r>
                        <a:rPr lang="en-US" dirty="0" smtClean="0"/>
                        <a:t>Male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1.59</a:t>
                      </a:r>
                    </a:p>
                    <a:p>
                      <a:r>
                        <a:rPr lang="en-US" dirty="0" smtClean="0"/>
                        <a:t>2.03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572008"/>
            <a:ext cx="6357982" cy="15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5174316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One-way</a:t>
            </a:r>
            <a:r>
              <a:rPr lang="de-AT" b="1" dirty="0" smtClean="0">
                <a:solidFill>
                  <a:schemeClr val="accent6"/>
                </a:solidFill>
              </a:rPr>
              <a:t> ANOVA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pPr marL="457200" indent="-457200">
              <a:buNone/>
            </a:pPr>
            <a:r>
              <a:rPr lang="de-AT" sz="2400" i="1" dirty="0" smtClean="0">
                <a:solidFill>
                  <a:schemeClr val="tx1"/>
                </a:solidFill>
              </a:rPr>
              <a:t>1. Single Couchsurfers </a:t>
            </a:r>
            <a:r>
              <a:rPr lang="de-AT" sz="2400" i="1" dirty="0" err="1" smtClean="0">
                <a:solidFill>
                  <a:schemeClr val="tx1"/>
                </a:solidFill>
              </a:rPr>
              <a:t>or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the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ones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who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divorced</a:t>
            </a:r>
            <a:r>
              <a:rPr lang="de-AT" sz="2400" i="1" dirty="0" smtClean="0">
                <a:solidFill>
                  <a:schemeClr val="tx1"/>
                </a:solidFill>
              </a:rPr>
              <a:t> a </a:t>
            </a:r>
            <a:r>
              <a:rPr lang="de-AT" sz="2400" i="1" dirty="0" err="1" smtClean="0">
                <a:solidFill>
                  <a:schemeClr val="tx1"/>
                </a:solidFill>
              </a:rPr>
              <a:t>partner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might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have</a:t>
            </a:r>
            <a:r>
              <a:rPr lang="de-AT" sz="2400" i="1" dirty="0" smtClean="0">
                <a:solidFill>
                  <a:schemeClr val="tx1"/>
                </a:solidFill>
              </a:rPr>
              <a:t> different </a:t>
            </a:r>
            <a:r>
              <a:rPr lang="de-AT" sz="2400" i="1" dirty="0" err="1" smtClean="0">
                <a:solidFill>
                  <a:schemeClr val="tx1"/>
                </a:solidFill>
              </a:rPr>
              <a:t>purposes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to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travel</a:t>
            </a:r>
            <a:r>
              <a:rPr lang="de-AT" sz="2400" i="1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None/>
            </a:pPr>
            <a:endParaRPr lang="de-AT" sz="2400" i="1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endParaRPr lang="de-AT" sz="2400" i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857496"/>
            <a:ext cx="7429552" cy="178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5174316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One-way</a:t>
            </a:r>
            <a:r>
              <a:rPr lang="de-AT" b="1" dirty="0" smtClean="0">
                <a:solidFill>
                  <a:schemeClr val="accent6"/>
                </a:solidFill>
              </a:rPr>
              <a:t> ANOVA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pPr marL="457200" indent="-457200">
              <a:buNone/>
            </a:pPr>
            <a:r>
              <a:rPr lang="de-AT" sz="2400" i="1" dirty="0" smtClean="0">
                <a:solidFill>
                  <a:schemeClr val="tx1"/>
                </a:solidFill>
              </a:rPr>
              <a:t>2. </a:t>
            </a:r>
            <a:r>
              <a:rPr lang="de-AT" sz="2400" i="1" dirty="0" err="1" smtClean="0">
                <a:solidFill>
                  <a:schemeClr val="tx1"/>
                </a:solidFill>
              </a:rPr>
              <a:t>Selection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of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accommodation</a:t>
            </a:r>
            <a:r>
              <a:rPr lang="de-AT" sz="2400" i="1" dirty="0" smtClean="0">
                <a:solidFill>
                  <a:schemeClr val="tx1"/>
                </a:solidFill>
              </a:rPr>
              <a:t> type </a:t>
            </a:r>
            <a:r>
              <a:rPr lang="de-AT" sz="2400" i="1" dirty="0" err="1" smtClean="0">
                <a:solidFill>
                  <a:schemeClr val="tx1"/>
                </a:solidFill>
              </a:rPr>
              <a:t>depends</a:t>
            </a:r>
            <a:r>
              <a:rPr lang="de-AT" sz="2400" i="1" dirty="0" smtClean="0">
                <a:solidFill>
                  <a:schemeClr val="tx1"/>
                </a:solidFill>
              </a:rPr>
              <a:t> on a </a:t>
            </a:r>
            <a:r>
              <a:rPr lang="de-AT" sz="2400" i="1" dirty="0" err="1" smtClean="0">
                <a:solidFill>
                  <a:schemeClr val="tx1"/>
                </a:solidFill>
              </a:rPr>
              <a:t>travel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accommodation</a:t>
            </a:r>
            <a:r>
              <a:rPr lang="de-AT" sz="2400" i="1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None/>
            </a:pPr>
            <a:endParaRPr lang="de-AT" sz="2400" i="1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endParaRPr lang="de-AT" sz="2400" i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747686"/>
            <a:ext cx="7858180" cy="1824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Correlations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analysis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71472" y="157161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de-AT" sz="1800" i="1" dirty="0" smtClean="0">
                <a:solidFill>
                  <a:schemeClr val="tx1"/>
                </a:solidFill>
              </a:rPr>
              <a:t>1. Is </a:t>
            </a:r>
            <a:r>
              <a:rPr lang="de-AT" sz="1800" i="1" dirty="0" err="1" smtClean="0">
                <a:solidFill>
                  <a:schemeClr val="tx1"/>
                </a:solidFill>
              </a:rPr>
              <a:t>it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true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that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people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who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look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for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belongingness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needs</a:t>
            </a:r>
            <a:r>
              <a:rPr lang="de-AT" sz="1800" i="1" dirty="0" smtClean="0">
                <a:solidFill>
                  <a:schemeClr val="tx1"/>
                </a:solidFill>
              </a:rPr>
              <a:t> also do CS </a:t>
            </a:r>
            <a:r>
              <a:rPr lang="de-AT" sz="1800" i="1" dirty="0" err="1" smtClean="0">
                <a:solidFill>
                  <a:schemeClr val="tx1"/>
                </a:solidFill>
              </a:rPr>
              <a:t>to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make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new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friends</a:t>
            </a:r>
            <a:r>
              <a:rPr lang="de-AT" sz="1800" i="1" dirty="0" smtClean="0">
                <a:solidFill>
                  <a:schemeClr val="tx1"/>
                </a:solidFill>
              </a:rPr>
              <a:t>?</a:t>
            </a:r>
          </a:p>
          <a:p>
            <a:pP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3116"/>
            <a:ext cx="7858180" cy="4216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Correlations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analysis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71472" y="157161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de-AT" sz="1800" i="1" dirty="0" smtClean="0">
                <a:solidFill>
                  <a:schemeClr val="tx1"/>
                </a:solidFill>
              </a:rPr>
              <a:t>2. </a:t>
            </a:r>
            <a:r>
              <a:rPr lang="de-AT" sz="1800" i="1" dirty="0" err="1" smtClean="0">
                <a:solidFill>
                  <a:schemeClr val="tx1"/>
                </a:solidFill>
              </a:rPr>
              <a:t>Correlation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between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needs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for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self-actualization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928802"/>
            <a:ext cx="7929618" cy="4357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460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Why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researching</a:t>
            </a:r>
            <a:r>
              <a:rPr lang="de-AT" b="1" dirty="0" smtClean="0">
                <a:solidFill>
                  <a:schemeClr val="accent6"/>
                </a:solidFill>
              </a:rPr>
              <a:t> Couchsurfing?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643470"/>
          </a:xfrm>
        </p:spPr>
        <p:txBody>
          <a:bodyPr/>
          <a:lstStyle/>
          <a:p>
            <a:r>
              <a:rPr lang="de-AT" sz="2000" dirty="0" smtClean="0">
                <a:solidFill>
                  <a:schemeClr val="tx1"/>
                </a:solidFill>
              </a:rPr>
              <a:t>Tourist </a:t>
            </a:r>
            <a:r>
              <a:rPr lang="en-GB" sz="2000" dirty="0" smtClean="0">
                <a:solidFill>
                  <a:schemeClr val="tx1"/>
                </a:solidFill>
              </a:rPr>
              <a:t>motivation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has</a:t>
            </a:r>
            <a:r>
              <a:rPr lang="de-AT" sz="2000" dirty="0" smtClean="0">
                <a:solidFill>
                  <a:schemeClr val="tx1"/>
                </a:solidFill>
              </a:rPr>
              <a:t> a </a:t>
            </a:r>
            <a:r>
              <a:rPr lang="de-AT" sz="2000" dirty="0" err="1" smtClean="0"/>
              <a:t>complex</a:t>
            </a:r>
            <a:r>
              <a:rPr lang="de-AT" sz="2000" dirty="0" smtClean="0"/>
              <a:t> </a:t>
            </a:r>
            <a:r>
              <a:rPr lang="de-AT" sz="2000" dirty="0" err="1" smtClean="0"/>
              <a:t>nature</a:t>
            </a:r>
            <a:endParaRPr lang="de-AT" sz="2000" dirty="0" smtClean="0"/>
          </a:p>
          <a:p>
            <a:r>
              <a:rPr lang="de-AT" sz="2000" dirty="0" smtClean="0"/>
              <a:t>Interconnection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between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consumer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motivators</a:t>
            </a:r>
            <a:endParaRPr lang="de-AT" sz="2000" dirty="0" smtClean="0">
              <a:solidFill>
                <a:schemeClr val="tx1"/>
              </a:solidFill>
            </a:endParaRPr>
          </a:p>
          <a:p>
            <a:r>
              <a:rPr lang="de-AT" sz="2000" dirty="0" err="1" smtClean="0">
                <a:solidFill>
                  <a:schemeClr val="tx1"/>
                </a:solidFill>
              </a:rPr>
              <a:t>No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exact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answer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to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the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question</a:t>
            </a:r>
            <a:r>
              <a:rPr lang="de-AT" sz="2000" dirty="0" smtClean="0">
                <a:solidFill>
                  <a:schemeClr val="tx1"/>
                </a:solidFill>
              </a:rPr>
              <a:t>: „</a:t>
            </a:r>
            <a:r>
              <a:rPr lang="de-AT" sz="2000" dirty="0" err="1" smtClean="0">
                <a:solidFill>
                  <a:schemeClr val="tx1"/>
                </a:solidFill>
              </a:rPr>
              <a:t>Why</a:t>
            </a:r>
            <a:r>
              <a:rPr lang="de-AT" sz="2000" dirty="0" smtClean="0">
                <a:solidFill>
                  <a:schemeClr val="tx1"/>
                </a:solidFill>
              </a:rPr>
              <a:t> do </a:t>
            </a:r>
            <a:r>
              <a:rPr lang="de-AT" sz="2000" dirty="0" err="1" smtClean="0">
                <a:solidFill>
                  <a:schemeClr val="tx1"/>
                </a:solidFill>
              </a:rPr>
              <a:t>people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travel</a:t>
            </a:r>
            <a:r>
              <a:rPr lang="de-AT" sz="2000" dirty="0" smtClean="0">
                <a:solidFill>
                  <a:schemeClr val="tx1"/>
                </a:solidFill>
              </a:rPr>
              <a:t>“? </a:t>
            </a:r>
          </a:p>
          <a:p>
            <a:pPr lvl="2"/>
            <a:endParaRPr lang="de-AT" sz="1200" dirty="0" smtClean="0">
              <a:solidFill>
                <a:schemeClr val="tx1"/>
              </a:solidFill>
            </a:endParaRPr>
          </a:p>
          <a:p>
            <a:pPr lvl="2"/>
            <a:r>
              <a:rPr lang="de-AT" sz="1800" dirty="0" err="1" smtClean="0">
                <a:solidFill>
                  <a:srgbClr val="990033"/>
                </a:solidFill>
              </a:rPr>
              <a:t>Highly</a:t>
            </a:r>
            <a:r>
              <a:rPr lang="de-AT" sz="1800" dirty="0" smtClean="0">
                <a:solidFill>
                  <a:srgbClr val="990033"/>
                </a:solidFill>
              </a:rPr>
              <a:t> </a:t>
            </a:r>
            <a:r>
              <a:rPr lang="de-AT" sz="1800" dirty="0" err="1" smtClean="0">
                <a:solidFill>
                  <a:srgbClr val="990033"/>
                </a:solidFill>
              </a:rPr>
              <a:t>important</a:t>
            </a:r>
            <a:r>
              <a:rPr lang="de-AT" sz="1800" dirty="0" smtClean="0">
                <a:solidFill>
                  <a:srgbClr val="990033"/>
                </a:solidFill>
              </a:rPr>
              <a:t> </a:t>
            </a:r>
            <a:r>
              <a:rPr lang="de-AT" sz="1800" dirty="0" err="1" smtClean="0">
                <a:solidFill>
                  <a:srgbClr val="990033"/>
                </a:solidFill>
              </a:rPr>
              <a:t>to</a:t>
            </a:r>
            <a:r>
              <a:rPr lang="de-AT" sz="1800" dirty="0" smtClean="0">
                <a:solidFill>
                  <a:srgbClr val="990033"/>
                </a:solidFill>
              </a:rPr>
              <a:t> </a:t>
            </a:r>
            <a:r>
              <a:rPr lang="de-AT" sz="1800" dirty="0" err="1" smtClean="0">
                <a:solidFill>
                  <a:srgbClr val="990033"/>
                </a:solidFill>
              </a:rPr>
              <a:t>analyze</a:t>
            </a:r>
            <a:r>
              <a:rPr lang="de-AT" sz="1800" dirty="0" smtClean="0">
                <a:solidFill>
                  <a:srgbClr val="990033"/>
                </a:solidFill>
              </a:rPr>
              <a:t> a </a:t>
            </a:r>
            <a:r>
              <a:rPr lang="de-AT" sz="1800" dirty="0" err="1" smtClean="0">
                <a:solidFill>
                  <a:srgbClr val="990033"/>
                </a:solidFill>
              </a:rPr>
              <a:t>specific</a:t>
            </a:r>
            <a:r>
              <a:rPr lang="de-AT" sz="1800" dirty="0" smtClean="0">
                <a:solidFill>
                  <a:srgbClr val="990033"/>
                </a:solidFill>
              </a:rPr>
              <a:t> </a:t>
            </a:r>
            <a:r>
              <a:rPr lang="de-AT" sz="1800" dirty="0" err="1" smtClean="0">
                <a:solidFill>
                  <a:srgbClr val="990033"/>
                </a:solidFill>
              </a:rPr>
              <a:t>tourist</a:t>
            </a:r>
            <a:r>
              <a:rPr lang="de-AT" sz="1800" dirty="0" smtClean="0">
                <a:solidFill>
                  <a:srgbClr val="990033"/>
                </a:solidFill>
              </a:rPr>
              <a:t> </a:t>
            </a:r>
            <a:r>
              <a:rPr lang="de-AT" sz="1800" dirty="0" err="1" smtClean="0">
                <a:solidFill>
                  <a:srgbClr val="990033"/>
                </a:solidFill>
              </a:rPr>
              <a:t>group</a:t>
            </a:r>
            <a:endParaRPr lang="de-AT" sz="1800" dirty="0" smtClean="0">
              <a:solidFill>
                <a:srgbClr val="990033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The </a:t>
            </a:r>
            <a:r>
              <a:rPr lang="de-AT" sz="2000" dirty="0" err="1" smtClean="0"/>
              <a:t>growth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Couchsurfing </a:t>
            </a:r>
            <a:r>
              <a:rPr lang="de-AT" sz="2000" dirty="0" err="1" smtClean="0">
                <a:solidFill>
                  <a:schemeClr val="tx1"/>
                </a:solidFill>
              </a:rPr>
              <a:t>community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r>
              <a:rPr lang="de-AT" sz="2000" dirty="0" err="1" smtClean="0">
                <a:solidFill>
                  <a:schemeClr val="tx1"/>
                </a:solidFill>
              </a:rPr>
              <a:t>To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investigate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whether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tourist</a:t>
            </a:r>
            <a:r>
              <a:rPr lang="de-AT" sz="2000" dirty="0" smtClean="0">
                <a:solidFill>
                  <a:schemeClr val="tx1"/>
                </a:solidFill>
              </a:rPr>
              <a:t> behaviour </a:t>
            </a:r>
            <a:r>
              <a:rPr lang="de-AT" sz="2000" dirty="0" err="1" smtClean="0">
                <a:solidFill>
                  <a:schemeClr val="tx1"/>
                </a:solidFill>
              </a:rPr>
              <a:t>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travel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habits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Couchsurfers </a:t>
            </a:r>
            <a:r>
              <a:rPr lang="de-AT" sz="2000" dirty="0" err="1" smtClean="0">
                <a:solidFill>
                  <a:schemeClr val="tx1"/>
                </a:solidFill>
              </a:rPr>
              <a:t>differ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from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other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touristic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groups</a:t>
            </a:r>
            <a:endParaRPr lang="de-AT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Соединительная линия уступом 10"/>
          <p:cNvCxnSpPr/>
          <p:nvPr/>
        </p:nvCxnSpPr>
        <p:spPr bwMode="auto">
          <a:xfrm>
            <a:off x="571472" y="3000372"/>
            <a:ext cx="500066" cy="714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Рисунок 11" descr="couchsurfi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643446"/>
            <a:ext cx="5183897" cy="1643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Correlations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analysis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71472" y="142873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de-AT" sz="1800" i="1" dirty="0" smtClean="0">
                <a:solidFill>
                  <a:schemeClr val="tx1"/>
                </a:solidFill>
              </a:rPr>
              <a:t>3. </a:t>
            </a:r>
            <a:r>
              <a:rPr lang="de-AT" sz="1800" i="1" dirty="0" err="1" smtClean="0">
                <a:solidFill>
                  <a:schemeClr val="tx1"/>
                </a:solidFill>
              </a:rPr>
              <a:t>Whether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seeing</a:t>
            </a:r>
            <a:r>
              <a:rPr lang="de-AT" sz="1800" i="1" dirty="0" smtClean="0">
                <a:solidFill>
                  <a:schemeClr val="tx1"/>
                </a:solidFill>
              </a:rPr>
              <a:t> a </a:t>
            </a:r>
            <a:r>
              <a:rPr lang="de-AT" sz="1800" i="1" dirty="0" err="1" smtClean="0">
                <a:solidFill>
                  <a:schemeClr val="tx1"/>
                </a:solidFill>
              </a:rPr>
              <a:t>place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from</a:t>
            </a:r>
            <a:r>
              <a:rPr lang="de-AT" sz="1800" i="1" dirty="0" smtClean="0">
                <a:solidFill>
                  <a:schemeClr val="tx1"/>
                </a:solidFill>
              </a:rPr>
              <a:t> a </a:t>
            </a:r>
            <a:r>
              <a:rPr lang="de-AT" sz="1800" i="1" dirty="0" err="1" smtClean="0">
                <a:solidFill>
                  <a:schemeClr val="tx1"/>
                </a:solidFill>
              </a:rPr>
              <a:t>local‘s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perspective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is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related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to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the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authentic</a:t>
            </a:r>
            <a:r>
              <a:rPr lang="de-AT" sz="1800" i="1" dirty="0" smtClean="0">
                <a:solidFill>
                  <a:schemeClr val="tx1"/>
                </a:solidFill>
              </a:rPr>
              <a:t> </a:t>
            </a:r>
            <a:r>
              <a:rPr lang="de-AT" sz="1800" i="1" dirty="0" err="1" smtClean="0">
                <a:solidFill>
                  <a:schemeClr val="tx1"/>
                </a:solidFill>
              </a:rPr>
              <a:t>experience</a:t>
            </a:r>
            <a:r>
              <a:rPr lang="de-AT" sz="1800" i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de-AT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071678"/>
            <a:ext cx="7929618" cy="4214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To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sum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up</a:t>
            </a:r>
            <a:r>
              <a:rPr lang="de-AT" b="1" dirty="0" smtClean="0">
                <a:solidFill>
                  <a:schemeClr val="accent6"/>
                </a:solidFill>
              </a:rPr>
              <a:t>…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42910" y="1643050"/>
            <a:ext cx="7772400" cy="4114800"/>
          </a:xfrm>
        </p:spPr>
        <p:txBody>
          <a:bodyPr/>
          <a:lstStyle/>
          <a:p>
            <a:r>
              <a:rPr lang="de-AT" sz="2000" dirty="0" smtClean="0">
                <a:solidFill>
                  <a:schemeClr val="tx1"/>
                </a:solidFill>
              </a:rPr>
              <a:t>Couchsurfers </a:t>
            </a:r>
            <a:r>
              <a:rPr lang="de-AT" sz="2000" dirty="0" smtClean="0"/>
              <a:t>do not </a:t>
            </a:r>
            <a:r>
              <a:rPr lang="de-AT" sz="2000" dirty="0" err="1" smtClean="0"/>
              <a:t>consider</a:t>
            </a:r>
            <a:r>
              <a:rPr lang="de-AT" sz="2000" dirty="0" smtClean="0"/>
              <a:t> </a:t>
            </a:r>
            <a:r>
              <a:rPr lang="de-AT" sz="2000" dirty="0" err="1" smtClean="0"/>
              <a:t>themselves</a:t>
            </a:r>
            <a:r>
              <a:rPr lang="de-AT" sz="2000" dirty="0" smtClean="0"/>
              <a:t> </a:t>
            </a:r>
            <a:r>
              <a:rPr lang="de-AT" sz="2000" dirty="0" err="1" smtClean="0"/>
              <a:t>tourists</a:t>
            </a:r>
            <a:endParaRPr lang="de-AT" sz="2000" dirty="0" smtClean="0"/>
          </a:p>
          <a:p>
            <a:r>
              <a:rPr lang="de-AT" sz="2000" dirty="0" err="1" smtClean="0">
                <a:solidFill>
                  <a:schemeClr val="tx1"/>
                </a:solidFill>
              </a:rPr>
              <a:t>Have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high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demand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for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experiencing</a:t>
            </a:r>
            <a:r>
              <a:rPr lang="de-AT" sz="2000" dirty="0" smtClean="0">
                <a:solidFill>
                  <a:schemeClr val="tx1"/>
                </a:solidFill>
              </a:rPr>
              <a:t> a </a:t>
            </a:r>
            <a:r>
              <a:rPr lang="de-AT" sz="2000" dirty="0" err="1" smtClean="0"/>
              <a:t>foreign</a:t>
            </a:r>
            <a:r>
              <a:rPr lang="de-AT" sz="2000" dirty="0" smtClean="0"/>
              <a:t> </a:t>
            </a:r>
            <a:r>
              <a:rPr lang="de-AT" sz="2000" dirty="0" err="1" smtClean="0"/>
              <a:t>culture</a:t>
            </a:r>
            <a:endParaRPr lang="de-AT" sz="2000" dirty="0" smtClean="0"/>
          </a:p>
          <a:p>
            <a:r>
              <a:rPr lang="de-AT" sz="2000" dirty="0" err="1" smtClean="0">
                <a:solidFill>
                  <a:schemeClr val="tx1"/>
                </a:solidFill>
              </a:rPr>
              <a:t>Usually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travel</a:t>
            </a:r>
            <a:r>
              <a:rPr lang="de-AT" sz="2000" dirty="0" smtClean="0">
                <a:solidFill>
                  <a:schemeClr val="tx1"/>
                </a:solidFill>
              </a:rPr>
              <a:t> on a </a:t>
            </a:r>
            <a:r>
              <a:rPr lang="de-AT" sz="2000" dirty="0" err="1" smtClean="0"/>
              <a:t>low</a:t>
            </a:r>
            <a:r>
              <a:rPr lang="de-AT" sz="2000" dirty="0" smtClean="0"/>
              <a:t> </a:t>
            </a:r>
            <a:r>
              <a:rPr lang="de-AT" sz="2000" dirty="0" err="1" smtClean="0"/>
              <a:t>budget</a:t>
            </a:r>
            <a:endParaRPr lang="de-AT" sz="2000" dirty="0" smtClean="0"/>
          </a:p>
          <a:p>
            <a:r>
              <a:rPr lang="de-AT" sz="2000" dirty="0" err="1" smtClean="0">
                <a:solidFill>
                  <a:schemeClr val="tx1"/>
                </a:solidFill>
              </a:rPr>
              <a:t>Visit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natural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cultural</a:t>
            </a:r>
            <a:r>
              <a:rPr lang="de-AT" sz="2000" dirty="0" smtClean="0"/>
              <a:t> </a:t>
            </a:r>
            <a:r>
              <a:rPr lang="de-AT" sz="2000" dirty="0" err="1" smtClean="0"/>
              <a:t>attractions</a:t>
            </a:r>
            <a:endParaRPr lang="de-AT" sz="2000" dirty="0" smtClean="0"/>
          </a:p>
          <a:p>
            <a:r>
              <a:rPr lang="de-AT" sz="2000" dirty="0" err="1" smtClean="0">
                <a:solidFill>
                  <a:schemeClr val="tx1"/>
                </a:solidFill>
              </a:rPr>
              <a:t>Have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high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self-actualization</a:t>
            </a:r>
            <a:r>
              <a:rPr lang="de-AT" sz="2000" dirty="0" smtClean="0"/>
              <a:t> </a:t>
            </a:r>
            <a:r>
              <a:rPr lang="de-AT" sz="2000" dirty="0" err="1" smtClean="0"/>
              <a:t>need</a:t>
            </a:r>
            <a:endParaRPr lang="de-AT" sz="20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ouchsurf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Limitations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smtClean="0">
                <a:solidFill>
                  <a:schemeClr val="tx1"/>
                </a:solidFill>
              </a:rPr>
              <a:t>The </a:t>
            </a:r>
            <a:r>
              <a:rPr lang="de-AT" sz="2000" dirty="0" err="1" smtClean="0">
                <a:solidFill>
                  <a:schemeClr val="tx1"/>
                </a:solidFill>
              </a:rPr>
              <a:t>author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is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smtClean="0"/>
              <a:t>not a </a:t>
            </a:r>
            <a:r>
              <a:rPr lang="de-AT" sz="2000" dirty="0" err="1" smtClean="0"/>
              <a:t>member</a:t>
            </a:r>
            <a:r>
              <a:rPr lang="de-AT" sz="2000" dirty="0" smtClean="0"/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the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network</a:t>
            </a:r>
            <a:endParaRPr lang="de-AT" sz="2000" dirty="0" smtClean="0">
              <a:solidFill>
                <a:schemeClr val="tx1"/>
              </a:solidFill>
            </a:endParaRPr>
          </a:p>
          <a:p>
            <a:r>
              <a:rPr lang="de-AT" sz="2000" dirty="0" err="1" smtClean="0">
                <a:solidFill>
                  <a:schemeClr val="tx1"/>
                </a:solidFill>
              </a:rPr>
              <a:t>Requests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remained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unaswered</a:t>
            </a:r>
            <a:endParaRPr lang="de-AT" sz="2000" dirty="0" smtClean="0"/>
          </a:p>
          <a:p>
            <a:r>
              <a:rPr lang="de-AT" sz="2000" dirty="0" err="1" smtClean="0"/>
              <a:t>Misunderstanding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research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goal</a:t>
            </a:r>
            <a:endParaRPr lang="de-AT" sz="2000" dirty="0" smtClean="0">
              <a:solidFill>
                <a:schemeClr val="tx1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Official </a:t>
            </a:r>
            <a:r>
              <a:rPr lang="de-AT" sz="2000" dirty="0" err="1" smtClean="0">
                <a:solidFill>
                  <a:schemeClr val="tx1"/>
                </a:solidFill>
              </a:rPr>
              <a:t>statistics</a:t>
            </a:r>
            <a:r>
              <a:rPr lang="de-AT" sz="2000" dirty="0" smtClean="0">
                <a:solidFill>
                  <a:schemeClr val="tx1"/>
                </a:solidFill>
              </a:rPr>
              <a:t> was </a:t>
            </a:r>
            <a:r>
              <a:rPr lang="de-AT" sz="2000" dirty="0" smtClean="0"/>
              <a:t>not </a:t>
            </a:r>
            <a:r>
              <a:rPr lang="de-AT" sz="2000" dirty="0" err="1" smtClean="0"/>
              <a:t>found</a:t>
            </a:r>
            <a:endParaRPr lang="de-AT" sz="2000" dirty="0" smtClean="0"/>
          </a:p>
          <a:p>
            <a:r>
              <a:rPr lang="de-AT" sz="2000" dirty="0" err="1" smtClean="0">
                <a:solidFill>
                  <a:schemeClr val="tx1"/>
                </a:solidFill>
              </a:rPr>
              <a:t>Mostly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people</a:t>
            </a:r>
            <a:r>
              <a:rPr lang="de-AT" sz="2000" dirty="0" smtClean="0">
                <a:solidFill>
                  <a:schemeClr val="tx1"/>
                </a:solidFill>
              </a:rPr>
              <a:t> in </a:t>
            </a:r>
            <a:r>
              <a:rPr lang="de-AT" sz="2000" dirty="0" err="1" smtClean="0">
                <a:solidFill>
                  <a:schemeClr val="tx1"/>
                </a:solidFill>
              </a:rPr>
              <a:t>the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/>
              <a:t>age</a:t>
            </a:r>
            <a:r>
              <a:rPr lang="de-AT" sz="2000" dirty="0" smtClean="0"/>
              <a:t> </a:t>
            </a:r>
            <a:r>
              <a:rPr lang="de-AT" sz="2000" dirty="0" err="1" smtClean="0"/>
              <a:t>group</a:t>
            </a:r>
            <a:r>
              <a:rPr lang="de-AT" sz="2000" dirty="0" smtClean="0"/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21-30 </a:t>
            </a:r>
            <a:r>
              <a:rPr lang="de-AT" sz="2000" dirty="0" err="1" smtClean="0">
                <a:solidFill>
                  <a:schemeClr val="tx1"/>
                </a:solidFill>
              </a:rPr>
              <a:t>were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reached</a:t>
            </a:r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e-AT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Student-Loan-Debt-Statute-of-Limita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143380"/>
            <a:ext cx="2714644" cy="1867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6031572" cy="1664164"/>
          </a:xfrm>
        </p:spPr>
        <p:txBody>
          <a:bodyPr/>
          <a:lstStyle/>
          <a:p>
            <a:r>
              <a:rPr lang="de-AT" sz="6600" dirty="0" err="1" smtClean="0">
                <a:solidFill>
                  <a:schemeClr val="accent6"/>
                </a:solidFill>
              </a:rPr>
              <a:t>Thank</a:t>
            </a:r>
            <a:r>
              <a:rPr lang="de-AT" sz="6600" dirty="0" smtClean="0">
                <a:solidFill>
                  <a:schemeClr val="accent6"/>
                </a:solidFill>
              </a:rPr>
              <a:t> </a:t>
            </a:r>
            <a:r>
              <a:rPr lang="de-AT" sz="6600" dirty="0" err="1" smtClean="0">
                <a:solidFill>
                  <a:schemeClr val="accent6"/>
                </a:solidFill>
              </a:rPr>
              <a:t>you</a:t>
            </a:r>
            <a:r>
              <a:rPr lang="de-AT" sz="6600" dirty="0" smtClean="0">
                <a:solidFill>
                  <a:schemeClr val="accent6"/>
                </a:solidFill>
              </a:rPr>
              <a:t> </a:t>
            </a:r>
            <a:r>
              <a:rPr lang="de-AT" sz="6600" dirty="0" err="1" smtClean="0">
                <a:solidFill>
                  <a:schemeClr val="accent6"/>
                </a:solidFill>
              </a:rPr>
              <a:t>for</a:t>
            </a:r>
            <a:r>
              <a:rPr lang="de-AT" sz="6600" dirty="0" smtClean="0">
                <a:solidFill>
                  <a:schemeClr val="accent6"/>
                </a:solidFill>
              </a:rPr>
              <a:t> </a:t>
            </a:r>
            <a:r>
              <a:rPr lang="de-AT" sz="6600" dirty="0" err="1" smtClean="0">
                <a:solidFill>
                  <a:schemeClr val="accent6"/>
                </a:solidFill>
              </a:rPr>
              <a:t>your</a:t>
            </a:r>
            <a:r>
              <a:rPr lang="de-AT" sz="6600" dirty="0" smtClean="0">
                <a:solidFill>
                  <a:schemeClr val="accent6"/>
                </a:solidFill>
              </a:rPr>
              <a:t> </a:t>
            </a:r>
            <a:r>
              <a:rPr lang="de-AT" sz="6600" dirty="0" err="1" smtClean="0">
                <a:solidFill>
                  <a:schemeClr val="accent6"/>
                </a:solidFill>
              </a:rPr>
              <a:t>attention</a:t>
            </a:r>
            <a:r>
              <a:rPr lang="de-AT" sz="6600" dirty="0" smtClean="0">
                <a:solidFill>
                  <a:schemeClr val="accent6"/>
                </a:solidFill>
              </a:rPr>
              <a:t>! </a:t>
            </a:r>
            <a:endParaRPr lang="de-AT" sz="6600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103010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Research </a:t>
            </a:r>
            <a:r>
              <a:rPr lang="de-AT" b="1" dirty="0" err="1" smtClean="0">
                <a:solidFill>
                  <a:schemeClr val="accent6"/>
                </a:solidFill>
              </a:rPr>
              <a:t>methods</a:t>
            </a:r>
            <a:r>
              <a:rPr lang="de-AT" b="1" dirty="0" smtClean="0">
                <a:solidFill>
                  <a:schemeClr val="accent6"/>
                </a:solidFill>
              </a:rPr>
              <a:t> &amp; </a:t>
            </a:r>
            <a:r>
              <a:rPr lang="de-AT" b="1" dirty="0" err="1" smtClean="0">
                <a:solidFill>
                  <a:schemeClr val="accent6"/>
                </a:solidFill>
              </a:rPr>
              <a:t>strategy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57158" y="1714488"/>
            <a:ext cx="6215106" cy="4400552"/>
          </a:xfrm>
        </p:spPr>
        <p:txBody>
          <a:bodyPr/>
          <a:lstStyle/>
          <a:p>
            <a:r>
              <a:rPr lang="de-AT" sz="18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Research </a:t>
            </a:r>
            <a:r>
              <a:rPr lang="de-AT" sz="1800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Question</a:t>
            </a:r>
            <a:r>
              <a:rPr lang="de-AT" sz="18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: </a:t>
            </a:r>
            <a:r>
              <a:rPr lang="de-AT" sz="2800" i="1" dirty="0" err="1" smtClean="0">
                <a:solidFill>
                  <a:schemeClr val="tx1"/>
                </a:solidFill>
              </a:rPr>
              <a:t>what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are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the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main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travel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motives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of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the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members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of</a:t>
            </a:r>
            <a:r>
              <a:rPr lang="de-AT" sz="2800" i="1" dirty="0" smtClean="0">
                <a:solidFill>
                  <a:schemeClr val="tx1"/>
                </a:solidFill>
              </a:rPr>
              <a:t> </a:t>
            </a:r>
            <a:r>
              <a:rPr lang="de-AT" sz="2800" i="1" dirty="0" err="1" smtClean="0">
                <a:solidFill>
                  <a:schemeClr val="tx1"/>
                </a:solidFill>
              </a:rPr>
              <a:t>the</a:t>
            </a:r>
            <a:r>
              <a:rPr lang="de-AT" sz="2800" i="1" dirty="0" smtClean="0">
                <a:solidFill>
                  <a:schemeClr val="tx1"/>
                </a:solidFill>
              </a:rPr>
              <a:t> Couchsurfing </a:t>
            </a:r>
            <a:r>
              <a:rPr lang="de-AT" sz="2800" i="1" dirty="0" err="1" smtClean="0">
                <a:solidFill>
                  <a:schemeClr val="tx1"/>
                </a:solidFill>
              </a:rPr>
              <a:t>network</a:t>
            </a:r>
            <a:r>
              <a:rPr lang="de-AT" sz="2800" i="1" dirty="0" smtClean="0">
                <a:solidFill>
                  <a:schemeClr val="tx1"/>
                </a:solidFill>
              </a:rPr>
              <a:t>?</a:t>
            </a:r>
          </a:p>
          <a:p>
            <a:endParaRPr lang="de-AT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de-AT" sz="1800" dirty="0" smtClean="0">
                <a:solidFill>
                  <a:schemeClr val="accent6"/>
                </a:solidFill>
              </a:rPr>
              <a:t>Sub-</a:t>
            </a:r>
            <a:r>
              <a:rPr lang="de-AT" sz="1800" dirty="0" err="1" smtClean="0">
                <a:solidFill>
                  <a:schemeClr val="accent6"/>
                </a:solidFill>
              </a:rPr>
              <a:t>Question</a:t>
            </a:r>
            <a:r>
              <a:rPr lang="de-AT" sz="1800" dirty="0" smtClean="0">
                <a:solidFill>
                  <a:schemeClr val="accent6"/>
                </a:solidFill>
              </a:rPr>
              <a:t>: </a:t>
            </a:r>
            <a:r>
              <a:rPr lang="de-AT" sz="2400" i="1" dirty="0" err="1" smtClean="0">
                <a:solidFill>
                  <a:schemeClr val="tx1"/>
                </a:solidFill>
              </a:rPr>
              <a:t>what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characterises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the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travel</a:t>
            </a:r>
            <a:r>
              <a:rPr lang="de-AT" sz="2400" i="1" dirty="0" smtClean="0">
                <a:solidFill>
                  <a:schemeClr val="tx1"/>
                </a:solidFill>
              </a:rPr>
              <a:t> behaviour </a:t>
            </a:r>
            <a:r>
              <a:rPr lang="de-AT" sz="2400" i="1" dirty="0" err="1" smtClean="0">
                <a:solidFill>
                  <a:schemeClr val="tx1"/>
                </a:solidFill>
              </a:rPr>
              <a:t>of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the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members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of</a:t>
            </a:r>
            <a:r>
              <a:rPr lang="de-AT" sz="2400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err="1" smtClean="0">
                <a:solidFill>
                  <a:schemeClr val="tx1"/>
                </a:solidFill>
              </a:rPr>
              <a:t>the</a:t>
            </a:r>
            <a:r>
              <a:rPr lang="de-AT" sz="2400" i="1" dirty="0" smtClean="0">
                <a:solidFill>
                  <a:schemeClr val="tx1"/>
                </a:solidFill>
              </a:rPr>
              <a:t> Couchsurfing </a:t>
            </a:r>
            <a:r>
              <a:rPr lang="de-AT" sz="2400" i="1" dirty="0" err="1" smtClean="0">
                <a:solidFill>
                  <a:schemeClr val="tx1"/>
                </a:solidFill>
              </a:rPr>
              <a:t>network</a:t>
            </a:r>
            <a:r>
              <a:rPr lang="de-AT" sz="2400" i="1" dirty="0" smtClean="0">
                <a:solidFill>
                  <a:schemeClr val="tx1"/>
                </a:solidFill>
              </a:rPr>
              <a:t>?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lightbulb_dark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071678"/>
            <a:ext cx="1862879" cy="2902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7174580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Paper </a:t>
            </a:r>
            <a:r>
              <a:rPr lang="en-GB" b="1" dirty="0" smtClean="0">
                <a:solidFill>
                  <a:schemeClr val="accent6"/>
                </a:solidFill>
              </a:rPr>
              <a:t>structure</a:t>
            </a:r>
            <a:endParaRPr lang="en-GB" b="1" dirty="0">
              <a:solidFill>
                <a:schemeClr val="accent6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358246" cy="452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103010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Consumer behaviour in </a:t>
            </a:r>
            <a:r>
              <a:rPr lang="de-AT" b="1" dirty="0" err="1" smtClean="0">
                <a:solidFill>
                  <a:schemeClr val="accent6"/>
                </a:solidFill>
              </a:rPr>
              <a:t>tourism</a:t>
            </a:r>
            <a:endParaRPr lang="de-AT" b="1" dirty="0">
              <a:solidFill>
                <a:schemeClr val="accent6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468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103010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Tourist </a:t>
            </a:r>
            <a:r>
              <a:rPr lang="de-AT" b="1" dirty="0" err="1" smtClean="0">
                <a:solidFill>
                  <a:schemeClr val="accent6"/>
                </a:solidFill>
              </a:rPr>
              <a:t>motivation</a:t>
            </a:r>
            <a:endParaRPr lang="de-AT" b="1" dirty="0">
              <a:solidFill>
                <a:schemeClr val="accent6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468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103010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Understanding </a:t>
            </a:r>
            <a:r>
              <a:rPr lang="de-AT" b="1" dirty="0" err="1" smtClean="0">
                <a:solidFill>
                  <a:schemeClr val="accent6"/>
                </a:solidFill>
              </a:rPr>
              <a:t>the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phenomenon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Started in </a:t>
            </a:r>
            <a:r>
              <a:rPr lang="en-US" sz="2000" dirty="0" smtClean="0"/>
              <a:t>2004</a:t>
            </a:r>
            <a:r>
              <a:rPr lang="en-US" sz="2000" dirty="0" smtClean="0">
                <a:solidFill>
                  <a:schemeClr val="tx1"/>
                </a:solidFill>
              </a:rPr>
              <a:t> by Casey Fenton, Daniel </a:t>
            </a:r>
            <a:r>
              <a:rPr lang="en-US" sz="2000" dirty="0" err="1" smtClean="0">
                <a:solidFill>
                  <a:schemeClr val="tx1"/>
                </a:solidFill>
              </a:rPr>
              <a:t>Hoffer</a:t>
            </a:r>
            <a:r>
              <a:rPr lang="en-US" sz="2000" dirty="0" smtClean="0">
                <a:solidFill>
                  <a:schemeClr val="tx1"/>
                </a:solidFill>
              </a:rPr>
              <a:t>, Sebastian Le Tuan and Leonardo </a:t>
            </a:r>
            <a:r>
              <a:rPr lang="en-US" sz="2000" dirty="0" err="1" smtClean="0">
                <a:solidFill>
                  <a:schemeClr val="tx1"/>
                </a:solidFill>
              </a:rPr>
              <a:t>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Silveira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 global network of </a:t>
            </a:r>
            <a:r>
              <a:rPr lang="en-US" sz="2000" dirty="0" smtClean="0"/>
              <a:t>10 million </a:t>
            </a:r>
            <a:r>
              <a:rPr lang="en-US" sz="2000" dirty="0" err="1" smtClean="0"/>
              <a:t>travellers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Hospitality </a:t>
            </a:r>
            <a:r>
              <a:rPr lang="en-US" sz="2000" dirty="0" smtClean="0"/>
              <a:t>exchange </a:t>
            </a:r>
            <a:r>
              <a:rPr lang="en-US" sz="2000" dirty="0" smtClean="0">
                <a:solidFill>
                  <a:schemeClr val="tx1"/>
                </a:solidFill>
              </a:rPr>
              <a:t>community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i="1" dirty="0" smtClean="0"/>
              <a:t>“It is not just about the furniture!” </a:t>
            </a:r>
            <a:r>
              <a:rPr lang="en-US" sz="2000" dirty="0" smtClean="0">
                <a:solidFill>
                  <a:schemeClr val="tx1"/>
                </a:solidFill>
              </a:rPr>
              <a:t>– Couchsurfing International, 2015.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4714884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103010" cy="762000"/>
          </a:xfrm>
        </p:spPr>
        <p:txBody>
          <a:bodyPr/>
          <a:lstStyle/>
          <a:p>
            <a:r>
              <a:rPr lang="de-AT" b="1" dirty="0" err="1" smtClean="0">
                <a:solidFill>
                  <a:schemeClr val="accent6"/>
                </a:solidFill>
              </a:rPr>
              <a:t>Methodology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85720" y="1571612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/>
              <a:t>Cross-sectional design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572000" y="1500174"/>
          <a:ext cx="3976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103010" cy="762000"/>
          </a:xfrm>
        </p:spPr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Qualitative </a:t>
            </a:r>
            <a:r>
              <a:rPr lang="de-AT" b="1" dirty="0" err="1" smtClean="0">
                <a:solidFill>
                  <a:schemeClr val="accent6"/>
                </a:solidFill>
              </a:rPr>
              <a:t>research</a:t>
            </a:r>
            <a:r>
              <a:rPr lang="de-AT" b="1" dirty="0" smtClean="0">
                <a:solidFill>
                  <a:schemeClr val="accent6"/>
                </a:solidFill>
              </a:rPr>
              <a:t> in </a:t>
            </a:r>
            <a:r>
              <a:rPr lang="de-AT" b="1" dirty="0" err="1" smtClean="0">
                <a:solidFill>
                  <a:schemeClr val="accent6"/>
                </a:solidFill>
              </a:rPr>
              <a:t>practice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14282" y="2214554"/>
            <a:ext cx="7772400" cy="4114800"/>
          </a:xfrm>
        </p:spPr>
        <p:txBody>
          <a:bodyPr/>
          <a:lstStyle/>
          <a:p>
            <a:r>
              <a:rPr lang="en-US" sz="1750" dirty="0" smtClean="0">
                <a:solidFill>
                  <a:schemeClr val="tx1"/>
                </a:solidFill>
              </a:rPr>
              <a:t>Face-to-face semi-structured interviews </a:t>
            </a:r>
          </a:p>
          <a:p>
            <a:r>
              <a:rPr lang="en-US" sz="1750" dirty="0" smtClean="0">
                <a:solidFill>
                  <a:schemeClr val="tx1"/>
                </a:solidFill>
              </a:rPr>
              <a:t>20 Couchsurfers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619636" y="1571612"/>
          <a:ext cx="45243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615</TotalTime>
  <Words>790</Words>
  <Application>Microsoft Office PowerPoint</Application>
  <PresentationFormat>Экран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ヒラギノ角ゴ Pro W3</vt:lpstr>
      <vt:lpstr>blank</vt:lpstr>
      <vt:lpstr>Understanding tourist motivation of members of the Couchsurfing hospitality exchange club</vt:lpstr>
      <vt:lpstr>Why researching Couchsurfing?</vt:lpstr>
      <vt:lpstr>Research methods &amp; strategy</vt:lpstr>
      <vt:lpstr>Paper structure</vt:lpstr>
      <vt:lpstr>Consumer behaviour in tourism</vt:lpstr>
      <vt:lpstr>Tourist motivation</vt:lpstr>
      <vt:lpstr>Understanding the phenomenon</vt:lpstr>
      <vt:lpstr>Methodology</vt:lpstr>
      <vt:lpstr>Qualitative research in practice</vt:lpstr>
      <vt:lpstr>Quantitative research in practice</vt:lpstr>
      <vt:lpstr>Quick Statistics: Travel habits of Couchsurfers</vt:lpstr>
      <vt:lpstr>Means comparison</vt:lpstr>
      <vt:lpstr>Means comparison</vt:lpstr>
      <vt:lpstr>Means comparison</vt:lpstr>
      <vt:lpstr>Independent Samples T-Test</vt:lpstr>
      <vt:lpstr>One-way ANOVA</vt:lpstr>
      <vt:lpstr>One-way ANOVA</vt:lpstr>
      <vt:lpstr>Correlations analysis</vt:lpstr>
      <vt:lpstr>Correlations analysis</vt:lpstr>
      <vt:lpstr>Correlations analysis</vt:lpstr>
      <vt:lpstr>To sum up…</vt:lpstr>
      <vt:lpstr>Limitations </vt:lpstr>
      <vt:lpstr>Thank you for your attention! </vt:lpstr>
    </vt:vector>
  </TitlesOfParts>
  <Company>Fachhochschule Salzburg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SAbina</cp:lastModifiedBy>
  <cp:revision>98</cp:revision>
  <dcterms:created xsi:type="dcterms:W3CDTF">2013-02-12T16:09:26Z</dcterms:created>
  <dcterms:modified xsi:type="dcterms:W3CDTF">2016-05-23T08:26:25Z</dcterms:modified>
</cp:coreProperties>
</file>